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9" r:id="rId1"/>
    <p:sldMasterId id="2147483917" r:id="rId2"/>
  </p:sldMasterIdLst>
  <p:notesMasterIdLst>
    <p:notesMasterId r:id="rId71"/>
  </p:notesMasterIdLst>
  <p:handoutMasterIdLst>
    <p:handoutMasterId r:id="rId72"/>
  </p:handoutMasterIdLst>
  <p:sldIdLst>
    <p:sldId id="1217" r:id="rId3"/>
    <p:sldId id="1379" r:id="rId4"/>
    <p:sldId id="1327" r:id="rId5"/>
    <p:sldId id="1405" r:id="rId6"/>
    <p:sldId id="1318" r:id="rId7"/>
    <p:sldId id="1331" r:id="rId8"/>
    <p:sldId id="1334" r:id="rId9"/>
    <p:sldId id="1381" r:id="rId10"/>
    <p:sldId id="1407" r:id="rId11"/>
    <p:sldId id="1333" r:id="rId12"/>
    <p:sldId id="1382" r:id="rId13"/>
    <p:sldId id="1383" r:id="rId14"/>
    <p:sldId id="1369" r:id="rId15"/>
    <p:sldId id="1335" r:id="rId16"/>
    <p:sldId id="1384" r:id="rId17"/>
    <p:sldId id="1385" r:id="rId18"/>
    <p:sldId id="1366" r:id="rId19"/>
    <p:sldId id="1367" r:id="rId20"/>
    <p:sldId id="1368" r:id="rId21"/>
    <p:sldId id="1363" r:id="rId22"/>
    <p:sldId id="1364" r:id="rId23"/>
    <p:sldId id="1365" r:id="rId24"/>
    <p:sldId id="1223" r:id="rId25"/>
    <p:sldId id="1386" r:id="rId26"/>
    <p:sldId id="1370" r:id="rId27"/>
    <p:sldId id="1239" r:id="rId28"/>
    <p:sldId id="1240" r:id="rId29"/>
    <p:sldId id="1393" r:id="rId30"/>
    <p:sldId id="1390" r:id="rId31"/>
    <p:sldId id="1224" r:id="rId32"/>
    <p:sldId id="1225" r:id="rId33"/>
    <p:sldId id="1227" r:id="rId34"/>
    <p:sldId id="1394" r:id="rId35"/>
    <p:sldId id="1389" r:id="rId36"/>
    <p:sldId id="1387" r:id="rId37"/>
    <p:sldId id="1325" r:id="rId38"/>
    <p:sldId id="1294" r:id="rId39"/>
    <p:sldId id="1242" r:id="rId40"/>
    <p:sldId id="1243" r:id="rId41"/>
    <p:sldId id="1296" r:id="rId42"/>
    <p:sldId id="1371" r:id="rId43"/>
    <p:sldId id="1372" r:id="rId44"/>
    <p:sldId id="1397" r:id="rId45"/>
    <p:sldId id="1311" r:id="rId46"/>
    <p:sldId id="1312" r:id="rId47"/>
    <p:sldId id="1313" r:id="rId48"/>
    <p:sldId id="1391" r:id="rId49"/>
    <p:sldId id="1375" r:id="rId50"/>
    <p:sldId id="1392" r:id="rId51"/>
    <p:sldId id="1376" r:id="rId52"/>
    <p:sldId id="1377" r:id="rId53"/>
    <p:sldId id="1378" r:id="rId54"/>
    <p:sldId id="1380" r:id="rId55"/>
    <p:sldId id="1342" r:id="rId56"/>
    <p:sldId id="1345" r:id="rId57"/>
    <p:sldId id="1395" r:id="rId58"/>
    <p:sldId id="1245" r:id="rId59"/>
    <p:sldId id="1317" r:id="rId60"/>
    <p:sldId id="1396" r:id="rId61"/>
    <p:sldId id="1152" r:id="rId62"/>
    <p:sldId id="1399" r:id="rId63"/>
    <p:sldId id="1400" r:id="rId64"/>
    <p:sldId id="1401" r:id="rId65"/>
    <p:sldId id="1406" r:id="rId66"/>
    <p:sldId id="1404" r:id="rId67"/>
    <p:sldId id="1409" r:id="rId68"/>
    <p:sldId id="1408" r:id="rId69"/>
    <p:sldId id="1403" r:id="rId70"/>
  </p:sldIdLst>
  <p:sldSz cx="9144000" cy="6858000" type="letter"/>
  <p:notesSz cx="7010400" cy="92964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FF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90000"/>
    <a:srgbClr val="CCFFCC"/>
    <a:srgbClr val="FFFF00"/>
    <a:srgbClr val="800000"/>
    <a:srgbClr val="003366"/>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1" autoAdjust="0"/>
    <p:restoredTop sz="94643" autoAdjust="0"/>
  </p:normalViewPr>
  <p:slideViewPr>
    <p:cSldViewPr>
      <p:cViewPr varScale="1">
        <p:scale>
          <a:sx n="103" d="100"/>
          <a:sy n="103" d="100"/>
        </p:scale>
        <p:origin x="-1134" y="-90"/>
      </p:cViewPr>
      <p:guideLst>
        <p:guide orient="horz" pos="2160"/>
        <p:guide pos="2880"/>
      </p:guideLst>
    </p:cSldViewPr>
  </p:slideViewPr>
  <p:outlineViewPr>
    <p:cViewPr>
      <p:scale>
        <a:sx n="50" d="100"/>
        <a:sy n="50" d="100"/>
      </p:scale>
      <p:origin x="0" y="18360"/>
    </p:cViewPr>
  </p:outlineViewPr>
  <p:notesTextViewPr>
    <p:cViewPr>
      <p:scale>
        <a:sx n="100" d="100"/>
        <a:sy n="100" d="100"/>
      </p:scale>
      <p:origin x="0" y="0"/>
    </p:cViewPr>
  </p:notesTextViewPr>
  <p:sorterViewPr>
    <p:cViewPr varScale="1">
      <p:scale>
        <a:sx n="1" d="1"/>
        <a:sy n="1" d="1"/>
      </p:scale>
      <p:origin x="0" y="-3332"/>
    </p:cViewPr>
  </p:sorterViewPr>
  <p:notesViewPr>
    <p:cSldViewPr>
      <p:cViewPr varScale="1">
        <p:scale>
          <a:sx n="80" d="100"/>
          <a:sy n="80" d="100"/>
        </p:scale>
        <p:origin x="-3138" y="-108"/>
      </p:cViewPr>
      <p:guideLst>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647" tIns="46324" rIns="92647" bIns="46324" numCol="1" anchor="t" anchorCtr="0" compatLnSpc="1">
            <a:prstTxWarp prst="textNoShape">
              <a:avLst/>
            </a:prstTxWarp>
          </a:bodyPr>
          <a:lstStyle>
            <a:lvl1pPr defTabSz="927100" eaLnBrk="0" hangingPunct="0">
              <a:defRPr sz="1200">
                <a:latin typeface="Times New Roman"/>
                <a:cs typeface="Arial" charset="0"/>
              </a:defRPr>
            </a:lvl1pPr>
          </a:lstStyle>
          <a:p>
            <a:pPr>
              <a:defRPr/>
            </a:pPr>
            <a:endParaRPr lang="en-US"/>
          </a:p>
        </p:txBody>
      </p:sp>
      <p:sp>
        <p:nvSpPr>
          <p:cNvPr id="58371"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a:effectLst/>
        </p:spPr>
        <p:txBody>
          <a:bodyPr vert="horz" wrap="square" lIns="92647" tIns="46324" rIns="92647" bIns="46324" numCol="1" anchor="t" anchorCtr="0" compatLnSpc="1">
            <a:prstTxWarp prst="textNoShape">
              <a:avLst/>
            </a:prstTxWarp>
          </a:bodyPr>
          <a:lstStyle>
            <a:lvl1pPr algn="r" defTabSz="927100" eaLnBrk="0" hangingPunct="0">
              <a:defRPr sz="1200">
                <a:latin typeface="Times New Roman"/>
                <a:cs typeface="Arial" charset="0"/>
              </a:defRPr>
            </a:lvl1pPr>
          </a:lstStyle>
          <a:p>
            <a:pPr>
              <a:defRPr/>
            </a:pPr>
            <a:endParaRPr lang="en-US"/>
          </a:p>
        </p:txBody>
      </p:sp>
      <p:sp>
        <p:nvSpPr>
          <p:cNvPr id="58372"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a:effectLst/>
        </p:spPr>
        <p:txBody>
          <a:bodyPr vert="horz" wrap="square" lIns="92647" tIns="46324" rIns="92647" bIns="46324" numCol="1" anchor="b" anchorCtr="0" compatLnSpc="1">
            <a:prstTxWarp prst="textNoShape">
              <a:avLst/>
            </a:prstTxWarp>
          </a:bodyPr>
          <a:lstStyle>
            <a:lvl1pPr defTabSz="927100" eaLnBrk="0" hangingPunct="0">
              <a:defRPr sz="1200">
                <a:latin typeface="Times New Roman"/>
                <a:cs typeface="Arial" charset="0"/>
              </a:defRPr>
            </a:lvl1pPr>
          </a:lstStyle>
          <a:p>
            <a:pPr>
              <a:defRPr/>
            </a:pPr>
            <a:endParaRPr lang="en-US"/>
          </a:p>
        </p:txBody>
      </p:sp>
      <p:sp>
        <p:nvSpPr>
          <p:cNvPr id="58373"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a:effectLst/>
        </p:spPr>
        <p:txBody>
          <a:bodyPr vert="horz" wrap="square" lIns="92647" tIns="46324" rIns="92647" bIns="46324" numCol="1" anchor="b" anchorCtr="0" compatLnSpc="1">
            <a:prstTxWarp prst="textNoShape">
              <a:avLst/>
            </a:prstTxWarp>
          </a:bodyPr>
          <a:lstStyle>
            <a:lvl1pPr algn="r" defTabSz="927100">
              <a:defRPr sz="1200">
                <a:latin typeface="Times New Roman" pitchFamily="18" charset="0"/>
              </a:defRPr>
            </a:lvl1pPr>
          </a:lstStyle>
          <a:p>
            <a:fld id="{5C539D0F-866A-4EA1-9C7F-37E4D3138E33}" type="slidenum">
              <a:rPr lang="en-US" altLang="en-US"/>
              <a:pPr/>
              <a:t>‹#›</a:t>
            </a:fld>
            <a:endParaRPr lang="en-US" altLang="en-US"/>
          </a:p>
        </p:txBody>
      </p:sp>
    </p:spTree>
    <p:extLst>
      <p:ext uri="{BB962C8B-B14F-4D97-AF65-F5344CB8AC3E}">
        <p14:creationId xmlns:p14="http://schemas.microsoft.com/office/powerpoint/2010/main" val="21282588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050"/>
          <p:cNvSpPr>
            <a:spLocks noGrp="1" noChangeArrowheads="1"/>
          </p:cNvSpPr>
          <p:nvPr>
            <p:ph type="hdr" sz="quarter"/>
          </p:nvPr>
        </p:nvSpPr>
        <p:spPr bwMode="auto">
          <a:xfrm>
            <a:off x="0" y="0"/>
            <a:ext cx="3038475" cy="469900"/>
          </a:xfrm>
          <a:prstGeom prst="rect">
            <a:avLst/>
          </a:prstGeom>
          <a:noFill/>
          <a:ln w="9525">
            <a:noFill/>
            <a:miter lim="800000"/>
            <a:headEnd/>
            <a:tailEnd/>
          </a:ln>
          <a:effectLst/>
        </p:spPr>
        <p:txBody>
          <a:bodyPr vert="horz" wrap="square" lIns="92647" tIns="46324" rIns="92647" bIns="46324" numCol="1" anchor="t" anchorCtr="0" compatLnSpc="1">
            <a:prstTxWarp prst="textNoShape">
              <a:avLst/>
            </a:prstTxWarp>
          </a:bodyPr>
          <a:lstStyle>
            <a:lvl1pPr defTabSz="927100" eaLnBrk="0" hangingPunct="0">
              <a:defRPr sz="1200">
                <a:latin typeface="Times New Roman"/>
                <a:cs typeface="Arial" charset="0"/>
              </a:defRPr>
            </a:lvl1pPr>
          </a:lstStyle>
          <a:p>
            <a:pPr>
              <a:defRPr/>
            </a:pPr>
            <a:endParaRPr lang="en-US"/>
          </a:p>
        </p:txBody>
      </p:sp>
      <p:sp>
        <p:nvSpPr>
          <p:cNvPr id="97283" name="Rectangle 2051"/>
          <p:cNvSpPr>
            <a:spLocks noGrp="1" noChangeArrowheads="1"/>
          </p:cNvSpPr>
          <p:nvPr>
            <p:ph type="dt" idx="1"/>
          </p:nvPr>
        </p:nvSpPr>
        <p:spPr bwMode="auto">
          <a:xfrm>
            <a:off x="3971925" y="0"/>
            <a:ext cx="3038475" cy="469900"/>
          </a:xfrm>
          <a:prstGeom prst="rect">
            <a:avLst/>
          </a:prstGeom>
          <a:noFill/>
          <a:ln w="9525">
            <a:noFill/>
            <a:miter lim="800000"/>
            <a:headEnd/>
            <a:tailEnd/>
          </a:ln>
          <a:effectLst/>
        </p:spPr>
        <p:txBody>
          <a:bodyPr vert="horz" wrap="square" lIns="92647" tIns="46324" rIns="92647" bIns="46324" numCol="1" anchor="t" anchorCtr="0" compatLnSpc="1">
            <a:prstTxWarp prst="textNoShape">
              <a:avLst/>
            </a:prstTxWarp>
          </a:bodyPr>
          <a:lstStyle>
            <a:lvl1pPr algn="r" defTabSz="927100" eaLnBrk="0" hangingPunct="0">
              <a:defRPr sz="1200">
                <a:latin typeface="Times New Roman"/>
                <a:cs typeface="Arial" charset="0"/>
              </a:defRPr>
            </a:lvl1pPr>
          </a:lstStyle>
          <a:p>
            <a:pPr>
              <a:defRPr/>
            </a:pPr>
            <a:endParaRPr lang="en-US"/>
          </a:p>
        </p:txBody>
      </p:sp>
      <p:sp>
        <p:nvSpPr>
          <p:cNvPr id="16388" name="Rectangle 2052"/>
          <p:cNvSpPr>
            <a:spLocks noGrp="1" noRot="1" noChangeAspect="1" noChangeArrowheads="1" noTextEdit="1"/>
          </p:cNvSpPr>
          <p:nvPr>
            <p:ph type="sldImg" idx="2"/>
          </p:nvPr>
        </p:nvSpPr>
        <p:spPr bwMode="auto">
          <a:xfrm>
            <a:off x="1206500" y="704850"/>
            <a:ext cx="4597400" cy="3448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5" name="Rectangle 2053"/>
          <p:cNvSpPr>
            <a:spLocks noGrp="1" noChangeArrowheads="1"/>
          </p:cNvSpPr>
          <p:nvPr>
            <p:ph type="body" sz="quarter" idx="3"/>
          </p:nvPr>
        </p:nvSpPr>
        <p:spPr bwMode="auto">
          <a:xfrm>
            <a:off x="935038" y="4387850"/>
            <a:ext cx="5140325" cy="4230688"/>
          </a:xfrm>
          <a:prstGeom prst="rect">
            <a:avLst/>
          </a:prstGeom>
          <a:noFill/>
          <a:ln w="9525">
            <a:noFill/>
            <a:miter lim="800000"/>
            <a:headEnd/>
            <a:tailEnd/>
          </a:ln>
          <a:effectLst/>
        </p:spPr>
        <p:txBody>
          <a:bodyPr vert="horz" wrap="square" lIns="92647" tIns="46324" rIns="92647" bIns="46324" numCol="1" anchor="t" anchorCtr="0" compatLnSpc="1">
            <a:prstTxWarp prst="textNoShape">
              <a:avLst/>
            </a:prstTxWarp>
          </a:bodyPr>
          <a:lstStyle/>
          <a:p>
            <a:pPr lvl="0"/>
            <a:r>
              <a:rPr lang="en-US" noProof="0" smtClean="0"/>
              <a:t>Click to edit Master text styles</a:t>
            </a:r>
          </a:p>
          <a:p>
            <a:pPr lvl="0"/>
            <a:r>
              <a:rPr lang="en-US" noProof="0" smtClean="0"/>
              <a:t>Second level</a:t>
            </a:r>
          </a:p>
          <a:p>
            <a:pPr lvl="0"/>
            <a:r>
              <a:rPr lang="en-US" noProof="0" smtClean="0"/>
              <a:t>Third level</a:t>
            </a:r>
          </a:p>
          <a:p>
            <a:pPr lvl="0"/>
            <a:r>
              <a:rPr lang="en-US" noProof="0" smtClean="0"/>
              <a:t>Fourth level</a:t>
            </a:r>
          </a:p>
          <a:p>
            <a:pPr lvl="0"/>
            <a:r>
              <a:rPr lang="en-US" noProof="0" smtClean="0"/>
              <a:t>Fifth level</a:t>
            </a:r>
          </a:p>
        </p:txBody>
      </p:sp>
      <p:sp>
        <p:nvSpPr>
          <p:cNvPr id="97286" name="Rectangle 2054"/>
          <p:cNvSpPr>
            <a:spLocks noGrp="1" noChangeArrowheads="1"/>
          </p:cNvSpPr>
          <p:nvPr>
            <p:ph type="ftr" sz="quarter" idx="4"/>
          </p:nvPr>
        </p:nvSpPr>
        <p:spPr bwMode="auto">
          <a:xfrm>
            <a:off x="0" y="8853488"/>
            <a:ext cx="3038475" cy="469900"/>
          </a:xfrm>
          <a:prstGeom prst="rect">
            <a:avLst/>
          </a:prstGeom>
          <a:noFill/>
          <a:ln w="9525">
            <a:noFill/>
            <a:miter lim="800000"/>
            <a:headEnd/>
            <a:tailEnd/>
          </a:ln>
          <a:effectLst/>
        </p:spPr>
        <p:txBody>
          <a:bodyPr vert="horz" wrap="square" lIns="92647" tIns="46324" rIns="92647" bIns="46324" numCol="1" anchor="b" anchorCtr="0" compatLnSpc="1">
            <a:prstTxWarp prst="textNoShape">
              <a:avLst/>
            </a:prstTxWarp>
          </a:bodyPr>
          <a:lstStyle>
            <a:lvl1pPr defTabSz="927100" eaLnBrk="0" hangingPunct="0">
              <a:defRPr sz="1200">
                <a:latin typeface="Times New Roman"/>
                <a:cs typeface="Arial" charset="0"/>
              </a:defRPr>
            </a:lvl1pPr>
          </a:lstStyle>
          <a:p>
            <a:pPr>
              <a:defRPr/>
            </a:pPr>
            <a:endParaRPr lang="en-US"/>
          </a:p>
        </p:txBody>
      </p:sp>
      <p:sp>
        <p:nvSpPr>
          <p:cNvPr id="97287" name="Rectangle 2055"/>
          <p:cNvSpPr>
            <a:spLocks noGrp="1" noChangeArrowheads="1"/>
          </p:cNvSpPr>
          <p:nvPr>
            <p:ph type="sldNum" sz="quarter" idx="5"/>
          </p:nvPr>
        </p:nvSpPr>
        <p:spPr bwMode="auto">
          <a:xfrm>
            <a:off x="3971925" y="8853488"/>
            <a:ext cx="3038475" cy="469900"/>
          </a:xfrm>
          <a:prstGeom prst="rect">
            <a:avLst/>
          </a:prstGeom>
          <a:noFill/>
          <a:ln w="9525">
            <a:noFill/>
            <a:miter lim="800000"/>
            <a:headEnd/>
            <a:tailEnd/>
          </a:ln>
          <a:effectLst/>
        </p:spPr>
        <p:txBody>
          <a:bodyPr vert="horz" wrap="square" lIns="92647" tIns="46324" rIns="92647" bIns="46324" numCol="1" anchor="b" anchorCtr="0" compatLnSpc="1">
            <a:prstTxWarp prst="textNoShape">
              <a:avLst/>
            </a:prstTxWarp>
          </a:bodyPr>
          <a:lstStyle>
            <a:lvl1pPr algn="r" defTabSz="927100">
              <a:defRPr sz="1200">
                <a:latin typeface="Times New Roman" pitchFamily="18" charset="0"/>
              </a:defRPr>
            </a:lvl1pPr>
          </a:lstStyle>
          <a:p>
            <a:fld id="{2F3EF9A1-CC6F-4976-83BD-FC3491CE02F4}" type="slidenum">
              <a:rPr lang="en-US" altLang="en-US"/>
              <a:pPr/>
              <a:t>‹#›</a:t>
            </a:fld>
            <a:endParaRPr lang="en-US" altLang="en-US"/>
          </a:p>
        </p:txBody>
      </p:sp>
    </p:spTree>
    <p:extLst>
      <p:ext uri="{BB962C8B-B14F-4D97-AF65-F5344CB8AC3E}">
        <p14:creationId xmlns:p14="http://schemas.microsoft.com/office/powerpoint/2010/main" val="23159510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a:ea typeface="+mn-ea"/>
        <a:cs typeface="+mn-cs"/>
      </a:defRPr>
    </a:lvl1pPr>
    <a:lvl2pPr marL="742950" indent="-285750" algn="l" rtl="0" eaLnBrk="0" fontAlgn="base" hangingPunct="0">
      <a:spcBef>
        <a:spcPct val="30000"/>
      </a:spcBef>
      <a:spcAft>
        <a:spcPct val="0"/>
      </a:spcAft>
      <a:defRPr sz="1200" kern="1200">
        <a:solidFill>
          <a:schemeClr val="tx1"/>
        </a:solidFill>
        <a:latin typeface="Times New Roman"/>
        <a:ea typeface="+mn-ea"/>
        <a:cs typeface="+mn-cs"/>
      </a:defRPr>
    </a:lvl2pPr>
    <a:lvl3pPr marL="1143000" indent="-228600" algn="l" rtl="0" eaLnBrk="0" fontAlgn="base" hangingPunct="0">
      <a:spcBef>
        <a:spcPct val="30000"/>
      </a:spcBef>
      <a:spcAft>
        <a:spcPct val="0"/>
      </a:spcAft>
      <a:defRPr sz="1200" kern="1200">
        <a:solidFill>
          <a:schemeClr val="tx1"/>
        </a:solidFill>
        <a:latin typeface="Times New Roman"/>
        <a:ea typeface="+mn-ea"/>
        <a:cs typeface="+mn-cs"/>
      </a:defRPr>
    </a:lvl3pPr>
    <a:lvl4pPr marL="1600200" indent="-228600" algn="l" rtl="0" eaLnBrk="0" fontAlgn="base" hangingPunct="0">
      <a:spcBef>
        <a:spcPct val="30000"/>
      </a:spcBef>
      <a:spcAft>
        <a:spcPct val="0"/>
      </a:spcAft>
      <a:defRPr sz="1200" kern="1200">
        <a:solidFill>
          <a:schemeClr val="tx1"/>
        </a:solidFill>
        <a:latin typeface="Times New Roman"/>
        <a:ea typeface="+mn-ea"/>
        <a:cs typeface="+mn-cs"/>
      </a:defRPr>
    </a:lvl4pPr>
    <a:lvl5pPr marL="2057400" indent="-228600" algn="l" rtl="0" eaLnBrk="0" fontAlgn="base" hangingPunct="0">
      <a:spcBef>
        <a:spcPct val="30000"/>
      </a:spcBef>
      <a:spcAft>
        <a:spcPct val="0"/>
      </a:spcAft>
      <a:defRPr sz="1200" kern="1200">
        <a:solidFill>
          <a:schemeClr val="tx1"/>
        </a:solidFill>
        <a:latin typeface="Times New Roman"/>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New Roman" pitchFamily="18" charset="0"/>
            </a:endParaRPr>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itchFamily="18" charset="0"/>
              </a:defRPr>
            </a:lvl1pPr>
            <a:lvl2pPr marL="742950" indent="-285750" defTabSz="927100">
              <a:spcBef>
                <a:spcPct val="30000"/>
              </a:spcBef>
              <a:defRPr sz="1200">
                <a:solidFill>
                  <a:schemeClr val="tx1"/>
                </a:solidFill>
                <a:latin typeface="Times New Roman" pitchFamily="18" charset="0"/>
              </a:defRPr>
            </a:lvl2pPr>
            <a:lvl3pPr marL="1143000" indent="-228600" defTabSz="927100">
              <a:spcBef>
                <a:spcPct val="30000"/>
              </a:spcBef>
              <a:defRPr sz="1200">
                <a:solidFill>
                  <a:schemeClr val="tx1"/>
                </a:solidFill>
                <a:latin typeface="Times New Roman" pitchFamily="18" charset="0"/>
              </a:defRPr>
            </a:lvl3pPr>
            <a:lvl4pPr marL="1600200" indent="-228600" defTabSz="927100">
              <a:spcBef>
                <a:spcPct val="30000"/>
              </a:spcBef>
              <a:defRPr sz="1200">
                <a:solidFill>
                  <a:schemeClr val="tx1"/>
                </a:solidFill>
                <a:latin typeface="Times New Roman" pitchFamily="18" charset="0"/>
              </a:defRPr>
            </a:lvl4pPr>
            <a:lvl5pPr marL="2057400" indent="-228600" defTabSz="927100">
              <a:spcBef>
                <a:spcPct val="30000"/>
              </a:spcBef>
              <a:defRPr sz="1200">
                <a:solidFill>
                  <a:schemeClr val="tx1"/>
                </a:solidFill>
                <a:latin typeface="Times New Roman" pitchFamily="18" charset="0"/>
              </a:defRPr>
            </a:lvl5pPr>
            <a:lvl6pPr marL="2514600" indent="-228600" defTabSz="927100" eaLnBrk="0" fontAlgn="base" hangingPunct="0">
              <a:spcBef>
                <a:spcPct val="30000"/>
              </a:spcBef>
              <a:spcAft>
                <a:spcPct val="0"/>
              </a:spcAft>
              <a:defRPr sz="1200">
                <a:solidFill>
                  <a:schemeClr val="tx1"/>
                </a:solidFill>
                <a:latin typeface="Times New Roman" pitchFamily="18" charset="0"/>
              </a:defRPr>
            </a:lvl6pPr>
            <a:lvl7pPr marL="2971800" indent="-228600" defTabSz="927100" eaLnBrk="0" fontAlgn="base" hangingPunct="0">
              <a:spcBef>
                <a:spcPct val="30000"/>
              </a:spcBef>
              <a:spcAft>
                <a:spcPct val="0"/>
              </a:spcAft>
              <a:defRPr sz="1200">
                <a:solidFill>
                  <a:schemeClr val="tx1"/>
                </a:solidFill>
                <a:latin typeface="Times New Roman" pitchFamily="18" charset="0"/>
              </a:defRPr>
            </a:lvl7pPr>
            <a:lvl8pPr marL="3429000" indent="-228600" defTabSz="927100" eaLnBrk="0" fontAlgn="base" hangingPunct="0">
              <a:spcBef>
                <a:spcPct val="30000"/>
              </a:spcBef>
              <a:spcAft>
                <a:spcPct val="0"/>
              </a:spcAft>
              <a:defRPr sz="1200">
                <a:solidFill>
                  <a:schemeClr val="tx1"/>
                </a:solidFill>
                <a:latin typeface="Times New Roman" pitchFamily="18" charset="0"/>
              </a:defRPr>
            </a:lvl8pPr>
            <a:lvl9pPr marL="3886200" indent="-228600" defTabSz="9271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67890311-73E2-4641-82C3-65462A507598}" type="slidenum">
              <a:rPr lang="en-US" altLang="en-US"/>
              <a:pPr>
                <a:spcBef>
                  <a:spcPct val="0"/>
                </a:spcBef>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New Roman" pitchFamily="18" charset="0"/>
              </a:rPr>
              <a:t>Graphic, tiny white</a:t>
            </a:r>
            <a:r>
              <a:rPr lang="en-US" altLang="en-US" baseline="0" dirty="0" smtClean="0">
                <a:latin typeface="Times New Roman" pitchFamily="18" charset="0"/>
              </a:rPr>
              <a:t> fluffy dog with his tongue sticking out to illustrate the idea of the lap </a:t>
            </a:r>
            <a:r>
              <a:rPr lang="en-US" altLang="en-US" baseline="0" dirty="0" smtClean="0">
                <a:latin typeface="Times New Roman" pitchFamily="18" charset="0"/>
              </a:rPr>
              <a:t>dog.</a:t>
            </a:r>
            <a:endParaRPr lang="en-US" altLang="en-US" dirty="0" smtClean="0">
              <a:latin typeface="Times New Roman" pitchFamily="18" charset="0"/>
            </a:endParaRPr>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Times New Roman" pitchFamily="18" charset="0"/>
              </a:defRPr>
            </a:lvl1pPr>
            <a:lvl2pPr marL="742950" indent="-285750" defTabSz="925513">
              <a:spcBef>
                <a:spcPct val="30000"/>
              </a:spcBef>
              <a:defRPr sz="1200">
                <a:solidFill>
                  <a:schemeClr val="tx1"/>
                </a:solidFill>
                <a:latin typeface="Times New Roman" pitchFamily="18" charset="0"/>
              </a:defRPr>
            </a:lvl2pPr>
            <a:lvl3pPr marL="1143000" indent="-228600" defTabSz="925513">
              <a:spcBef>
                <a:spcPct val="30000"/>
              </a:spcBef>
              <a:defRPr sz="1200">
                <a:solidFill>
                  <a:schemeClr val="tx1"/>
                </a:solidFill>
                <a:latin typeface="Times New Roman" pitchFamily="18" charset="0"/>
              </a:defRPr>
            </a:lvl3pPr>
            <a:lvl4pPr marL="1600200" indent="-228600" defTabSz="925513">
              <a:spcBef>
                <a:spcPct val="30000"/>
              </a:spcBef>
              <a:defRPr sz="1200">
                <a:solidFill>
                  <a:schemeClr val="tx1"/>
                </a:solidFill>
                <a:latin typeface="Times New Roman" pitchFamily="18" charset="0"/>
              </a:defRPr>
            </a:lvl4pPr>
            <a:lvl5pPr marL="2057400" indent="-228600" defTabSz="925513">
              <a:spcBef>
                <a:spcPct val="30000"/>
              </a:spcBef>
              <a:defRPr sz="1200">
                <a:solidFill>
                  <a:schemeClr val="tx1"/>
                </a:solidFill>
                <a:latin typeface="Times New Roman" pitchFamily="18" charset="0"/>
              </a:defRPr>
            </a:lvl5pPr>
            <a:lvl6pPr marL="2514600" indent="-228600" defTabSz="925513" eaLnBrk="0" fontAlgn="base" hangingPunct="0">
              <a:spcBef>
                <a:spcPct val="30000"/>
              </a:spcBef>
              <a:spcAft>
                <a:spcPct val="0"/>
              </a:spcAft>
              <a:defRPr sz="1200">
                <a:solidFill>
                  <a:schemeClr val="tx1"/>
                </a:solidFill>
                <a:latin typeface="Times New Roman" pitchFamily="18" charset="0"/>
              </a:defRPr>
            </a:lvl6pPr>
            <a:lvl7pPr marL="2971800" indent="-228600" defTabSz="925513" eaLnBrk="0" fontAlgn="base" hangingPunct="0">
              <a:spcBef>
                <a:spcPct val="30000"/>
              </a:spcBef>
              <a:spcAft>
                <a:spcPct val="0"/>
              </a:spcAft>
              <a:defRPr sz="1200">
                <a:solidFill>
                  <a:schemeClr val="tx1"/>
                </a:solidFill>
                <a:latin typeface="Times New Roman" pitchFamily="18" charset="0"/>
              </a:defRPr>
            </a:lvl7pPr>
            <a:lvl8pPr marL="3429000" indent="-228600" defTabSz="925513" eaLnBrk="0" fontAlgn="base" hangingPunct="0">
              <a:spcBef>
                <a:spcPct val="30000"/>
              </a:spcBef>
              <a:spcAft>
                <a:spcPct val="0"/>
              </a:spcAft>
              <a:defRPr sz="1200">
                <a:solidFill>
                  <a:schemeClr val="tx1"/>
                </a:solidFill>
                <a:latin typeface="Times New Roman" pitchFamily="18" charset="0"/>
              </a:defRPr>
            </a:lvl8pPr>
            <a:lvl9pPr marL="3886200" indent="-228600" defTabSz="925513"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372D794B-D50D-4D48-93A9-32B06E2147EF}" type="slidenum">
              <a:rPr lang="en-US" altLang="en-US">
                <a:solidFill>
                  <a:srgbClr val="000000"/>
                </a:solidFill>
              </a:rPr>
              <a:pPr>
                <a:spcBef>
                  <a:spcPct val="0"/>
                </a:spcBef>
              </a:pPr>
              <a:t>19</a:t>
            </a:fld>
            <a:endParaRPr lang="en-US" altLang="en-US">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New Roman" pitchFamily="18" charset="0"/>
              </a:rPr>
              <a:t>Graphic, aggressive</a:t>
            </a:r>
            <a:r>
              <a:rPr lang="en-US" altLang="en-US" baseline="0" dirty="0" smtClean="0">
                <a:latin typeface="Times New Roman" pitchFamily="18" charset="0"/>
              </a:rPr>
              <a:t> dog with mouth open and teeth bared, symbolically attacking a black squirrel. </a:t>
            </a:r>
            <a:endParaRPr lang="en-US" altLang="en-US" dirty="0" smtClean="0">
              <a:latin typeface="Times New Roman"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itchFamily="18" charset="0"/>
              </a:defRPr>
            </a:lvl1pPr>
            <a:lvl2pPr marL="742950" indent="-285750" defTabSz="927100">
              <a:spcBef>
                <a:spcPct val="30000"/>
              </a:spcBef>
              <a:defRPr sz="1200">
                <a:solidFill>
                  <a:schemeClr val="tx1"/>
                </a:solidFill>
                <a:latin typeface="Times New Roman" pitchFamily="18" charset="0"/>
              </a:defRPr>
            </a:lvl2pPr>
            <a:lvl3pPr marL="1143000" indent="-228600" defTabSz="927100">
              <a:spcBef>
                <a:spcPct val="30000"/>
              </a:spcBef>
              <a:defRPr sz="1200">
                <a:solidFill>
                  <a:schemeClr val="tx1"/>
                </a:solidFill>
                <a:latin typeface="Times New Roman" pitchFamily="18" charset="0"/>
              </a:defRPr>
            </a:lvl3pPr>
            <a:lvl4pPr marL="1600200" indent="-228600" defTabSz="927100">
              <a:spcBef>
                <a:spcPct val="30000"/>
              </a:spcBef>
              <a:defRPr sz="1200">
                <a:solidFill>
                  <a:schemeClr val="tx1"/>
                </a:solidFill>
                <a:latin typeface="Times New Roman" pitchFamily="18" charset="0"/>
              </a:defRPr>
            </a:lvl4pPr>
            <a:lvl5pPr marL="2057400" indent="-228600" defTabSz="927100">
              <a:spcBef>
                <a:spcPct val="30000"/>
              </a:spcBef>
              <a:defRPr sz="1200">
                <a:solidFill>
                  <a:schemeClr val="tx1"/>
                </a:solidFill>
                <a:latin typeface="Times New Roman" pitchFamily="18" charset="0"/>
              </a:defRPr>
            </a:lvl5pPr>
            <a:lvl6pPr marL="2514600" indent="-228600" defTabSz="927100" eaLnBrk="0" fontAlgn="base" hangingPunct="0">
              <a:spcBef>
                <a:spcPct val="30000"/>
              </a:spcBef>
              <a:spcAft>
                <a:spcPct val="0"/>
              </a:spcAft>
              <a:defRPr sz="1200">
                <a:solidFill>
                  <a:schemeClr val="tx1"/>
                </a:solidFill>
                <a:latin typeface="Times New Roman" pitchFamily="18" charset="0"/>
              </a:defRPr>
            </a:lvl6pPr>
            <a:lvl7pPr marL="2971800" indent="-228600" defTabSz="927100" eaLnBrk="0" fontAlgn="base" hangingPunct="0">
              <a:spcBef>
                <a:spcPct val="30000"/>
              </a:spcBef>
              <a:spcAft>
                <a:spcPct val="0"/>
              </a:spcAft>
              <a:defRPr sz="1200">
                <a:solidFill>
                  <a:schemeClr val="tx1"/>
                </a:solidFill>
                <a:latin typeface="Times New Roman" pitchFamily="18" charset="0"/>
              </a:defRPr>
            </a:lvl7pPr>
            <a:lvl8pPr marL="3429000" indent="-228600" defTabSz="927100" eaLnBrk="0" fontAlgn="base" hangingPunct="0">
              <a:spcBef>
                <a:spcPct val="30000"/>
              </a:spcBef>
              <a:spcAft>
                <a:spcPct val="0"/>
              </a:spcAft>
              <a:defRPr sz="1200">
                <a:solidFill>
                  <a:schemeClr val="tx1"/>
                </a:solidFill>
                <a:latin typeface="Times New Roman" pitchFamily="18" charset="0"/>
              </a:defRPr>
            </a:lvl8pPr>
            <a:lvl9pPr marL="3886200" indent="-228600" defTabSz="9271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37279867-2C86-407B-9C99-4AA70FA9B519}" type="slidenum">
              <a:rPr lang="en-US" altLang="en-US">
                <a:solidFill>
                  <a:srgbClr val="000000"/>
                </a:solidFill>
              </a:rPr>
              <a:pPr>
                <a:spcBef>
                  <a:spcPct val="0"/>
                </a:spcBef>
              </a:pPr>
              <a:t>20</a:t>
            </a:fld>
            <a:endParaRPr lang="en-US" altLang="en-US">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Graphic, two figures,</a:t>
            </a:r>
            <a:r>
              <a:rPr lang="en-US" baseline="0" dirty="0" smtClean="0"/>
              <a:t> one wearing a face mask and ski cap with his hands behind his back, the other with a police hat and badge illustrating the idea of a “</a:t>
            </a:r>
            <a:r>
              <a:rPr lang="en-US" baseline="0" dirty="0" err="1" smtClean="0"/>
              <a:t>gotcha</a:t>
            </a:r>
            <a:r>
              <a:rPr lang="en-US" baseline="0" dirty="0" smtClean="0"/>
              <a:t>” system.</a:t>
            </a:r>
            <a:endParaRPr lang="en-US" dirty="0"/>
          </a:p>
        </p:txBody>
      </p:sp>
      <p:sp>
        <p:nvSpPr>
          <p:cNvPr id="4" name="Slide Number Placeholder 3"/>
          <p:cNvSpPr>
            <a:spLocks noGrp="1"/>
          </p:cNvSpPr>
          <p:nvPr>
            <p:ph type="sldNum" sz="quarter" idx="10"/>
          </p:nvPr>
        </p:nvSpPr>
        <p:spPr/>
        <p:txBody>
          <a:bodyPr/>
          <a:lstStyle/>
          <a:p>
            <a:fld id="{2F3EF9A1-CC6F-4976-83BD-FC3491CE02F4}" type="slidenum">
              <a:rPr lang="en-US" altLang="en-US" smtClean="0"/>
              <a:pPr/>
              <a:t>21</a:t>
            </a:fld>
            <a:endParaRPr lang="en-US" altLang="en-US"/>
          </a:p>
        </p:txBody>
      </p:sp>
    </p:spTree>
    <p:extLst>
      <p:ext uri="{BB962C8B-B14F-4D97-AF65-F5344CB8AC3E}">
        <p14:creationId xmlns:p14="http://schemas.microsoft.com/office/powerpoint/2010/main" val="4000755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New Roman" pitchFamily="18" charset="0"/>
              </a:rPr>
              <a:t>Graphic, dog stands watch in a field.</a:t>
            </a:r>
          </a:p>
          <a:p>
            <a:endParaRPr lang="en-US" altLang="en-US" dirty="0" smtClean="0">
              <a:latin typeface="Times New Roman" pitchFamily="18"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Graphic, a</a:t>
            </a:r>
            <a:r>
              <a:rPr lang="en-US" baseline="0" dirty="0" smtClean="0"/>
              <a:t> man’s hands resting on jail cell bars.</a:t>
            </a:r>
            <a:endParaRPr lang="en-US" dirty="0" smtClean="0"/>
          </a:p>
          <a:p>
            <a:endParaRPr lang="en-US" altLang="en-US" dirty="0" smtClean="0">
              <a:latin typeface="Times New Roman" pitchFamily="18" charset="0"/>
            </a:endParaRPr>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itchFamily="18" charset="0"/>
              </a:defRPr>
            </a:lvl1pPr>
            <a:lvl2pPr marL="742950" indent="-285750" defTabSz="927100">
              <a:spcBef>
                <a:spcPct val="30000"/>
              </a:spcBef>
              <a:defRPr sz="1200">
                <a:solidFill>
                  <a:schemeClr val="tx1"/>
                </a:solidFill>
                <a:latin typeface="Times New Roman" pitchFamily="18" charset="0"/>
              </a:defRPr>
            </a:lvl2pPr>
            <a:lvl3pPr marL="1143000" indent="-228600" defTabSz="927100">
              <a:spcBef>
                <a:spcPct val="30000"/>
              </a:spcBef>
              <a:defRPr sz="1200">
                <a:solidFill>
                  <a:schemeClr val="tx1"/>
                </a:solidFill>
                <a:latin typeface="Times New Roman" pitchFamily="18" charset="0"/>
              </a:defRPr>
            </a:lvl3pPr>
            <a:lvl4pPr marL="1600200" indent="-228600" defTabSz="927100">
              <a:spcBef>
                <a:spcPct val="30000"/>
              </a:spcBef>
              <a:defRPr sz="1200">
                <a:solidFill>
                  <a:schemeClr val="tx1"/>
                </a:solidFill>
                <a:latin typeface="Times New Roman" pitchFamily="18" charset="0"/>
              </a:defRPr>
            </a:lvl4pPr>
            <a:lvl5pPr marL="2057400" indent="-228600" defTabSz="927100">
              <a:spcBef>
                <a:spcPct val="30000"/>
              </a:spcBef>
              <a:defRPr sz="1200">
                <a:solidFill>
                  <a:schemeClr val="tx1"/>
                </a:solidFill>
                <a:latin typeface="Times New Roman" pitchFamily="18" charset="0"/>
              </a:defRPr>
            </a:lvl5pPr>
            <a:lvl6pPr marL="2514600" indent="-228600" defTabSz="927100" eaLnBrk="0" fontAlgn="base" hangingPunct="0">
              <a:spcBef>
                <a:spcPct val="30000"/>
              </a:spcBef>
              <a:spcAft>
                <a:spcPct val="0"/>
              </a:spcAft>
              <a:defRPr sz="1200">
                <a:solidFill>
                  <a:schemeClr val="tx1"/>
                </a:solidFill>
                <a:latin typeface="Times New Roman" pitchFamily="18" charset="0"/>
              </a:defRPr>
            </a:lvl6pPr>
            <a:lvl7pPr marL="2971800" indent="-228600" defTabSz="927100" eaLnBrk="0" fontAlgn="base" hangingPunct="0">
              <a:spcBef>
                <a:spcPct val="30000"/>
              </a:spcBef>
              <a:spcAft>
                <a:spcPct val="0"/>
              </a:spcAft>
              <a:defRPr sz="1200">
                <a:solidFill>
                  <a:schemeClr val="tx1"/>
                </a:solidFill>
                <a:latin typeface="Times New Roman" pitchFamily="18" charset="0"/>
              </a:defRPr>
            </a:lvl7pPr>
            <a:lvl8pPr marL="3429000" indent="-228600" defTabSz="927100" eaLnBrk="0" fontAlgn="base" hangingPunct="0">
              <a:spcBef>
                <a:spcPct val="30000"/>
              </a:spcBef>
              <a:spcAft>
                <a:spcPct val="0"/>
              </a:spcAft>
              <a:defRPr sz="1200">
                <a:solidFill>
                  <a:schemeClr val="tx1"/>
                </a:solidFill>
                <a:latin typeface="Times New Roman" pitchFamily="18" charset="0"/>
              </a:defRPr>
            </a:lvl8pPr>
            <a:lvl9pPr marL="3886200" indent="-228600" defTabSz="9271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EDF4D0F8-4474-4A65-A625-008400053181}" type="slidenum">
              <a:rPr lang="en-US" altLang="en-US">
                <a:solidFill>
                  <a:srgbClr val="000000"/>
                </a:solidFill>
              </a:rPr>
              <a:pPr>
                <a:spcBef>
                  <a:spcPct val="0"/>
                </a:spcBef>
              </a:pPr>
              <a:t>22</a:t>
            </a:fld>
            <a:endParaRPr lang="en-US" altLang="en-US">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600" smtClean="0">
                <a:latin typeface="Times New Roman" pitchFamily="18" charset="0"/>
              </a:rPr>
              <a:t>THERE ARE A FEW CHALLENGES THOUGH IN LEARNING ABOUT GOVERNMENT ETHICS  THAT  WE SHOULD TAKE A LOOK AT.</a:t>
            </a: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itchFamily="18" charset="0"/>
              </a:defRPr>
            </a:lvl1pPr>
            <a:lvl2pPr marL="742950" indent="-285750" defTabSz="927100">
              <a:spcBef>
                <a:spcPct val="30000"/>
              </a:spcBef>
              <a:defRPr sz="1200">
                <a:solidFill>
                  <a:schemeClr val="tx1"/>
                </a:solidFill>
                <a:latin typeface="Times New Roman" pitchFamily="18" charset="0"/>
              </a:defRPr>
            </a:lvl2pPr>
            <a:lvl3pPr marL="1143000" indent="-228600" defTabSz="927100">
              <a:spcBef>
                <a:spcPct val="30000"/>
              </a:spcBef>
              <a:defRPr sz="1200">
                <a:solidFill>
                  <a:schemeClr val="tx1"/>
                </a:solidFill>
                <a:latin typeface="Times New Roman" pitchFamily="18" charset="0"/>
              </a:defRPr>
            </a:lvl3pPr>
            <a:lvl4pPr marL="1600200" indent="-228600" defTabSz="927100">
              <a:spcBef>
                <a:spcPct val="30000"/>
              </a:spcBef>
              <a:defRPr sz="1200">
                <a:solidFill>
                  <a:schemeClr val="tx1"/>
                </a:solidFill>
                <a:latin typeface="Times New Roman" pitchFamily="18" charset="0"/>
              </a:defRPr>
            </a:lvl4pPr>
            <a:lvl5pPr marL="2057400" indent="-228600" defTabSz="927100">
              <a:spcBef>
                <a:spcPct val="30000"/>
              </a:spcBef>
              <a:defRPr sz="1200">
                <a:solidFill>
                  <a:schemeClr val="tx1"/>
                </a:solidFill>
                <a:latin typeface="Times New Roman" pitchFamily="18" charset="0"/>
              </a:defRPr>
            </a:lvl5pPr>
            <a:lvl6pPr marL="2514600" indent="-228600" defTabSz="927100" eaLnBrk="0" fontAlgn="base" hangingPunct="0">
              <a:spcBef>
                <a:spcPct val="30000"/>
              </a:spcBef>
              <a:spcAft>
                <a:spcPct val="0"/>
              </a:spcAft>
              <a:defRPr sz="1200">
                <a:solidFill>
                  <a:schemeClr val="tx1"/>
                </a:solidFill>
                <a:latin typeface="Times New Roman" pitchFamily="18" charset="0"/>
              </a:defRPr>
            </a:lvl6pPr>
            <a:lvl7pPr marL="2971800" indent="-228600" defTabSz="927100" eaLnBrk="0" fontAlgn="base" hangingPunct="0">
              <a:spcBef>
                <a:spcPct val="30000"/>
              </a:spcBef>
              <a:spcAft>
                <a:spcPct val="0"/>
              </a:spcAft>
              <a:defRPr sz="1200">
                <a:solidFill>
                  <a:schemeClr val="tx1"/>
                </a:solidFill>
                <a:latin typeface="Times New Roman" pitchFamily="18" charset="0"/>
              </a:defRPr>
            </a:lvl7pPr>
            <a:lvl8pPr marL="3429000" indent="-228600" defTabSz="927100" eaLnBrk="0" fontAlgn="base" hangingPunct="0">
              <a:spcBef>
                <a:spcPct val="30000"/>
              </a:spcBef>
              <a:spcAft>
                <a:spcPct val="0"/>
              </a:spcAft>
              <a:defRPr sz="1200">
                <a:solidFill>
                  <a:schemeClr val="tx1"/>
                </a:solidFill>
                <a:latin typeface="Times New Roman" pitchFamily="18" charset="0"/>
              </a:defRPr>
            </a:lvl8pPr>
            <a:lvl9pPr marL="3886200" indent="-228600" defTabSz="9271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0156F23A-BA36-4007-9254-5027AAF29A97}" type="slidenum">
              <a:rPr lang="en-US" altLang="en-US"/>
              <a:pPr>
                <a:spcBef>
                  <a:spcPct val="0"/>
                </a:spcBef>
              </a:pPr>
              <a:t>23</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Graphic, two figures, one an</a:t>
            </a:r>
            <a:r>
              <a:rPr lang="en-US" baseline="0" dirty="0" smtClean="0"/>
              <a:t> angel, the other a devil illustrating the belief in go</a:t>
            </a:r>
            <a:endParaRPr lang="en-US" dirty="0"/>
          </a:p>
        </p:txBody>
      </p:sp>
      <p:sp>
        <p:nvSpPr>
          <p:cNvPr id="4" name="Slide Number Placeholder 3"/>
          <p:cNvSpPr>
            <a:spLocks noGrp="1"/>
          </p:cNvSpPr>
          <p:nvPr>
            <p:ph type="sldNum" sz="quarter" idx="10"/>
          </p:nvPr>
        </p:nvSpPr>
        <p:spPr/>
        <p:txBody>
          <a:bodyPr/>
          <a:lstStyle/>
          <a:p>
            <a:fld id="{2F3EF9A1-CC6F-4976-83BD-FC3491CE02F4}" type="slidenum">
              <a:rPr lang="en-US" altLang="en-US" smtClean="0"/>
              <a:pPr/>
              <a:t>25</a:t>
            </a:fld>
            <a:endParaRPr lang="en-US" altLang="en-US"/>
          </a:p>
        </p:txBody>
      </p:sp>
    </p:spTree>
    <p:extLst>
      <p:ext uri="{BB962C8B-B14F-4D97-AF65-F5344CB8AC3E}">
        <p14:creationId xmlns:p14="http://schemas.microsoft.com/office/powerpoint/2010/main" val="9926413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800" smtClean="0">
                <a:latin typeface="Times New Roman" pitchFamily="18" charset="0"/>
              </a:rPr>
              <a:t>HERE IS THE NEXT CHALLENGE. STUDIES SHOW THAT PEOPLE ALREADY THINK THEY ARE ETHICAL AND THAT WHEN A SITUATION COMES UP, THEY WILL NATURALLY DO THE “RIGHT THING”</a:t>
            </a:r>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itchFamily="18" charset="0"/>
              </a:defRPr>
            </a:lvl1pPr>
            <a:lvl2pPr marL="742950" indent="-285750" defTabSz="927100">
              <a:spcBef>
                <a:spcPct val="30000"/>
              </a:spcBef>
              <a:defRPr sz="1200">
                <a:solidFill>
                  <a:schemeClr val="tx1"/>
                </a:solidFill>
                <a:latin typeface="Times New Roman" pitchFamily="18" charset="0"/>
              </a:defRPr>
            </a:lvl2pPr>
            <a:lvl3pPr marL="1143000" indent="-228600" defTabSz="927100">
              <a:spcBef>
                <a:spcPct val="30000"/>
              </a:spcBef>
              <a:defRPr sz="1200">
                <a:solidFill>
                  <a:schemeClr val="tx1"/>
                </a:solidFill>
                <a:latin typeface="Times New Roman" pitchFamily="18" charset="0"/>
              </a:defRPr>
            </a:lvl3pPr>
            <a:lvl4pPr marL="1600200" indent="-228600" defTabSz="927100">
              <a:spcBef>
                <a:spcPct val="30000"/>
              </a:spcBef>
              <a:defRPr sz="1200">
                <a:solidFill>
                  <a:schemeClr val="tx1"/>
                </a:solidFill>
                <a:latin typeface="Times New Roman" pitchFamily="18" charset="0"/>
              </a:defRPr>
            </a:lvl4pPr>
            <a:lvl5pPr marL="2057400" indent="-228600" defTabSz="927100">
              <a:spcBef>
                <a:spcPct val="30000"/>
              </a:spcBef>
              <a:defRPr sz="1200">
                <a:solidFill>
                  <a:schemeClr val="tx1"/>
                </a:solidFill>
                <a:latin typeface="Times New Roman" pitchFamily="18" charset="0"/>
              </a:defRPr>
            </a:lvl5pPr>
            <a:lvl6pPr marL="2514600" indent="-228600" defTabSz="927100" eaLnBrk="0" fontAlgn="base" hangingPunct="0">
              <a:spcBef>
                <a:spcPct val="30000"/>
              </a:spcBef>
              <a:spcAft>
                <a:spcPct val="0"/>
              </a:spcAft>
              <a:defRPr sz="1200">
                <a:solidFill>
                  <a:schemeClr val="tx1"/>
                </a:solidFill>
                <a:latin typeface="Times New Roman" pitchFamily="18" charset="0"/>
              </a:defRPr>
            </a:lvl6pPr>
            <a:lvl7pPr marL="2971800" indent="-228600" defTabSz="927100" eaLnBrk="0" fontAlgn="base" hangingPunct="0">
              <a:spcBef>
                <a:spcPct val="30000"/>
              </a:spcBef>
              <a:spcAft>
                <a:spcPct val="0"/>
              </a:spcAft>
              <a:defRPr sz="1200">
                <a:solidFill>
                  <a:schemeClr val="tx1"/>
                </a:solidFill>
                <a:latin typeface="Times New Roman" pitchFamily="18" charset="0"/>
              </a:defRPr>
            </a:lvl7pPr>
            <a:lvl8pPr marL="3429000" indent="-228600" defTabSz="927100" eaLnBrk="0" fontAlgn="base" hangingPunct="0">
              <a:spcBef>
                <a:spcPct val="30000"/>
              </a:spcBef>
              <a:spcAft>
                <a:spcPct val="0"/>
              </a:spcAft>
              <a:defRPr sz="1200">
                <a:solidFill>
                  <a:schemeClr val="tx1"/>
                </a:solidFill>
                <a:latin typeface="Times New Roman" pitchFamily="18" charset="0"/>
              </a:defRPr>
            </a:lvl8pPr>
            <a:lvl9pPr marL="3886200" indent="-228600" defTabSz="9271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F72AA383-35E2-4448-B457-CD81DD7A832A}" type="slidenum">
              <a:rPr lang="en-US" altLang="en-US"/>
              <a:pPr>
                <a:spcBef>
                  <a:spcPct val="0"/>
                </a:spcBef>
              </a:pPr>
              <a:t>26</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2000" dirty="0" smtClean="0">
              <a:latin typeface="Times New Roman" pitchFamily="18" charset="0"/>
            </a:endParaRPr>
          </a:p>
          <a:p>
            <a:r>
              <a:rPr lang="en-US" altLang="en-US" sz="2000" dirty="0" smtClean="0">
                <a:latin typeface="Times New Roman" pitchFamily="18" charset="0"/>
              </a:rPr>
              <a:t>Graphic, Mother Teresa holds her hands in front</a:t>
            </a:r>
            <a:r>
              <a:rPr lang="en-US" altLang="en-US" sz="2000" baseline="0" dirty="0" smtClean="0">
                <a:latin typeface="Times New Roman" pitchFamily="18" charset="0"/>
              </a:rPr>
              <a:t> of her chest, seemingly in Prayer</a:t>
            </a:r>
            <a:endParaRPr lang="en-US" altLang="en-US" sz="2000" dirty="0" smtClean="0">
              <a:latin typeface="Times New Roman" pitchFamily="18" charset="0"/>
            </a:endParaRPr>
          </a:p>
          <a:p>
            <a:endParaRPr lang="en-US" altLang="en-US" sz="2000" dirty="0" smtClean="0">
              <a:latin typeface="Times New Roman" pitchFamily="18" charset="0"/>
            </a:endParaRPr>
          </a:p>
          <a:p>
            <a:r>
              <a:rPr lang="en-US" altLang="en-US" sz="2000" dirty="0" smtClean="0">
                <a:latin typeface="Times New Roman" pitchFamily="18" charset="0"/>
              </a:rPr>
              <a:t>A STUDY SHOWED THAT WHEN SURVEYED, MOST PEOPLE THOUGHT THEY STOOD A BETTER CHANCE OF GETTING INTO HEAVEN THAN MOTHER THERESA!</a:t>
            </a:r>
          </a:p>
          <a:p>
            <a:r>
              <a:rPr lang="en-US" altLang="en-US" sz="2000" dirty="0" smtClean="0">
                <a:latin typeface="Times New Roman" pitchFamily="18" charset="0"/>
              </a:rPr>
              <a:t>WHY IS THAT?</a:t>
            </a:r>
          </a:p>
          <a:p>
            <a:r>
              <a:rPr lang="en-US" altLang="en-US" sz="2000" dirty="0" smtClean="0">
                <a:latin typeface="Times New Roman" pitchFamily="18" charset="0"/>
              </a:rPr>
              <a:t>WE HAVE A  VERY HIGH OPINION OF OUR ETHICS WHEN WE THINK ABOUT HOW WE ARE GOING TO ACT IN THE </a:t>
            </a:r>
            <a:r>
              <a:rPr lang="en-US" altLang="en-US" sz="2000" b="1" u="sng" dirty="0" smtClean="0">
                <a:latin typeface="Times New Roman" pitchFamily="18" charset="0"/>
              </a:rPr>
              <a:t>FUTURE.</a:t>
            </a:r>
          </a:p>
          <a:p>
            <a:r>
              <a:rPr lang="en-US" altLang="en-US" sz="2000" dirty="0" smtClean="0">
                <a:latin typeface="Times New Roman" pitchFamily="18" charset="0"/>
              </a:rPr>
              <a:t>BUT  AT THE TIME OF THE ACTUAL DECISION, THERE ARE OTHER FORCES THAT ARE IN PLAY.</a:t>
            </a:r>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itchFamily="18" charset="0"/>
              </a:defRPr>
            </a:lvl1pPr>
            <a:lvl2pPr marL="742950" indent="-285750" defTabSz="927100">
              <a:spcBef>
                <a:spcPct val="30000"/>
              </a:spcBef>
              <a:defRPr sz="1200">
                <a:solidFill>
                  <a:schemeClr val="tx1"/>
                </a:solidFill>
                <a:latin typeface="Times New Roman" pitchFamily="18" charset="0"/>
              </a:defRPr>
            </a:lvl2pPr>
            <a:lvl3pPr marL="1143000" indent="-228600" defTabSz="927100">
              <a:spcBef>
                <a:spcPct val="30000"/>
              </a:spcBef>
              <a:defRPr sz="1200">
                <a:solidFill>
                  <a:schemeClr val="tx1"/>
                </a:solidFill>
                <a:latin typeface="Times New Roman" pitchFamily="18" charset="0"/>
              </a:defRPr>
            </a:lvl3pPr>
            <a:lvl4pPr marL="1600200" indent="-228600" defTabSz="927100">
              <a:spcBef>
                <a:spcPct val="30000"/>
              </a:spcBef>
              <a:defRPr sz="1200">
                <a:solidFill>
                  <a:schemeClr val="tx1"/>
                </a:solidFill>
                <a:latin typeface="Times New Roman" pitchFamily="18" charset="0"/>
              </a:defRPr>
            </a:lvl4pPr>
            <a:lvl5pPr marL="2057400" indent="-228600" defTabSz="927100">
              <a:spcBef>
                <a:spcPct val="30000"/>
              </a:spcBef>
              <a:defRPr sz="1200">
                <a:solidFill>
                  <a:schemeClr val="tx1"/>
                </a:solidFill>
                <a:latin typeface="Times New Roman" pitchFamily="18" charset="0"/>
              </a:defRPr>
            </a:lvl5pPr>
            <a:lvl6pPr marL="2514600" indent="-228600" defTabSz="927100" eaLnBrk="0" fontAlgn="base" hangingPunct="0">
              <a:spcBef>
                <a:spcPct val="30000"/>
              </a:spcBef>
              <a:spcAft>
                <a:spcPct val="0"/>
              </a:spcAft>
              <a:defRPr sz="1200">
                <a:solidFill>
                  <a:schemeClr val="tx1"/>
                </a:solidFill>
                <a:latin typeface="Times New Roman" pitchFamily="18" charset="0"/>
              </a:defRPr>
            </a:lvl6pPr>
            <a:lvl7pPr marL="2971800" indent="-228600" defTabSz="927100" eaLnBrk="0" fontAlgn="base" hangingPunct="0">
              <a:spcBef>
                <a:spcPct val="30000"/>
              </a:spcBef>
              <a:spcAft>
                <a:spcPct val="0"/>
              </a:spcAft>
              <a:defRPr sz="1200">
                <a:solidFill>
                  <a:schemeClr val="tx1"/>
                </a:solidFill>
                <a:latin typeface="Times New Roman" pitchFamily="18" charset="0"/>
              </a:defRPr>
            </a:lvl7pPr>
            <a:lvl8pPr marL="3429000" indent="-228600" defTabSz="927100" eaLnBrk="0" fontAlgn="base" hangingPunct="0">
              <a:spcBef>
                <a:spcPct val="30000"/>
              </a:spcBef>
              <a:spcAft>
                <a:spcPct val="0"/>
              </a:spcAft>
              <a:defRPr sz="1200">
                <a:solidFill>
                  <a:schemeClr val="tx1"/>
                </a:solidFill>
                <a:latin typeface="Times New Roman" pitchFamily="18" charset="0"/>
              </a:defRPr>
            </a:lvl8pPr>
            <a:lvl9pPr marL="3886200" indent="-228600" defTabSz="9271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4CA28CEF-DFB5-4F14-A08F-1E2B12598C24}" type="slidenum">
              <a:rPr lang="en-US" altLang="en-US"/>
              <a:pPr>
                <a:spcBef>
                  <a:spcPct val="0"/>
                </a:spcBef>
              </a:pPr>
              <a:t>27</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600" dirty="0" smtClean="0">
                <a:latin typeface="Times New Roman" pitchFamily="18" charset="0"/>
              </a:rPr>
              <a:t>Graphic,</a:t>
            </a:r>
            <a:r>
              <a:rPr lang="en-US" altLang="en-US" sz="1600" baseline="0" dirty="0" smtClean="0">
                <a:latin typeface="Times New Roman" pitchFamily="18" charset="0"/>
              </a:rPr>
              <a:t> group of small children gather around a teacher with an open book in her lap symbolizing a kindergarten class.</a:t>
            </a:r>
            <a:endParaRPr lang="en-US" altLang="en-US" sz="1600" dirty="0" smtClean="0">
              <a:latin typeface="Times New Roman" pitchFamily="18" charset="0"/>
            </a:endParaRPr>
          </a:p>
          <a:p>
            <a:endParaRPr lang="en-US" altLang="en-US" sz="1600" dirty="0" smtClean="0">
              <a:latin typeface="Times New Roman" pitchFamily="18" charset="0"/>
            </a:endParaRPr>
          </a:p>
          <a:p>
            <a:r>
              <a:rPr lang="en-US" altLang="en-US" sz="1600" dirty="0" smtClean="0">
                <a:latin typeface="Times New Roman" pitchFamily="18" charset="0"/>
              </a:rPr>
              <a:t>I HEAR THIS A LOT.  AND IT STEMS FROM A MISUNDERSTANDING THAT MOST PEOPLE HAVE.</a:t>
            </a:r>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itchFamily="18" charset="0"/>
              </a:defRPr>
            </a:lvl1pPr>
            <a:lvl2pPr marL="742950" indent="-285750" defTabSz="927100">
              <a:spcBef>
                <a:spcPct val="30000"/>
              </a:spcBef>
              <a:defRPr sz="1200">
                <a:solidFill>
                  <a:schemeClr val="tx1"/>
                </a:solidFill>
                <a:latin typeface="Times New Roman" pitchFamily="18" charset="0"/>
              </a:defRPr>
            </a:lvl2pPr>
            <a:lvl3pPr marL="1143000" indent="-228600" defTabSz="927100">
              <a:spcBef>
                <a:spcPct val="30000"/>
              </a:spcBef>
              <a:defRPr sz="1200">
                <a:solidFill>
                  <a:schemeClr val="tx1"/>
                </a:solidFill>
                <a:latin typeface="Times New Roman" pitchFamily="18" charset="0"/>
              </a:defRPr>
            </a:lvl3pPr>
            <a:lvl4pPr marL="1600200" indent="-228600" defTabSz="927100">
              <a:spcBef>
                <a:spcPct val="30000"/>
              </a:spcBef>
              <a:defRPr sz="1200">
                <a:solidFill>
                  <a:schemeClr val="tx1"/>
                </a:solidFill>
                <a:latin typeface="Times New Roman" pitchFamily="18" charset="0"/>
              </a:defRPr>
            </a:lvl4pPr>
            <a:lvl5pPr marL="2057400" indent="-228600" defTabSz="927100">
              <a:spcBef>
                <a:spcPct val="30000"/>
              </a:spcBef>
              <a:defRPr sz="1200">
                <a:solidFill>
                  <a:schemeClr val="tx1"/>
                </a:solidFill>
                <a:latin typeface="Times New Roman" pitchFamily="18" charset="0"/>
              </a:defRPr>
            </a:lvl5pPr>
            <a:lvl6pPr marL="2514600" indent="-228600" defTabSz="927100" eaLnBrk="0" fontAlgn="base" hangingPunct="0">
              <a:spcBef>
                <a:spcPct val="30000"/>
              </a:spcBef>
              <a:spcAft>
                <a:spcPct val="0"/>
              </a:spcAft>
              <a:defRPr sz="1200">
                <a:solidFill>
                  <a:schemeClr val="tx1"/>
                </a:solidFill>
                <a:latin typeface="Times New Roman" pitchFamily="18" charset="0"/>
              </a:defRPr>
            </a:lvl6pPr>
            <a:lvl7pPr marL="2971800" indent="-228600" defTabSz="927100" eaLnBrk="0" fontAlgn="base" hangingPunct="0">
              <a:spcBef>
                <a:spcPct val="30000"/>
              </a:spcBef>
              <a:spcAft>
                <a:spcPct val="0"/>
              </a:spcAft>
              <a:defRPr sz="1200">
                <a:solidFill>
                  <a:schemeClr val="tx1"/>
                </a:solidFill>
                <a:latin typeface="Times New Roman" pitchFamily="18" charset="0"/>
              </a:defRPr>
            </a:lvl7pPr>
            <a:lvl8pPr marL="3429000" indent="-228600" defTabSz="927100" eaLnBrk="0" fontAlgn="base" hangingPunct="0">
              <a:spcBef>
                <a:spcPct val="30000"/>
              </a:spcBef>
              <a:spcAft>
                <a:spcPct val="0"/>
              </a:spcAft>
              <a:defRPr sz="1200">
                <a:solidFill>
                  <a:schemeClr val="tx1"/>
                </a:solidFill>
                <a:latin typeface="Times New Roman" pitchFamily="18" charset="0"/>
              </a:defRPr>
            </a:lvl8pPr>
            <a:lvl9pPr marL="3886200" indent="-228600" defTabSz="9271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956B4518-BD87-410B-A4C8-4596CD0FFE1F}" type="slidenum">
              <a:rPr lang="en-US" altLang="en-US"/>
              <a:pPr>
                <a:spcBef>
                  <a:spcPct val="0"/>
                </a:spcBef>
              </a:pPr>
              <a:t>30</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600" dirty="0" smtClean="0">
                <a:latin typeface="Times New Roman" pitchFamily="18" charset="0"/>
              </a:rPr>
              <a:t>Graphic, two business people have</a:t>
            </a:r>
            <a:r>
              <a:rPr lang="en-US" altLang="en-US" sz="1600" baseline="0" dirty="0" smtClean="0">
                <a:latin typeface="Times New Roman" pitchFamily="18" charset="0"/>
              </a:rPr>
              <a:t> a conversation, representing personal ethics</a:t>
            </a:r>
          </a:p>
          <a:p>
            <a:r>
              <a:rPr lang="en-US" altLang="en-US" sz="1600" baseline="0" dirty="0" smtClean="0">
                <a:latin typeface="Times New Roman" pitchFamily="18" charset="0"/>
              </a:rPr>
              <a:t>Graphic, Government building with the American Flag, representing government ethics</a:t>
            </a:r>
            <a:endParaRPr lang="en-US" altLang="en-US" sz="1600" dirty="0" smtClean="0">
              <a:latin typeface="Times New Roman" pitchFamily="18" charset="0"/>
            </a:endParaRPr>
          </a:p>
          <a:p>
            <a:endParaRPr lang="en-US" altLang="en-US" sz="1600" dirty="0" smtClean="0">
              <a:latin typeface="Times New Roman" pitchFamily="18" charset="0"/>
            </a:endParaRPr>
          </a:p>
          <a:p>
            <a:r>
              <a:rPr lang="en-US" altLang="en-US" sz="1600" dirty="0" smtClean="0">
                <a:latin typeface="Times New Roman" pitchFamily="18" charset="0"/>
              </a:rPr>
              <a:t>THERE ARE 2 KINDS OF ETHICS WE ARE DISCUSSING; ONE IS PERSONAL ETHICS AND THE OTHER IS THE ETHICS OF THE ORGANIZATION ITSELF.</a:t>
            </a:r>
          </a:p>
          <a:p>
            <a:endParaRPr lang="en-US" altLang="en-US" sz="1600" dirty="0" smtClean="0">
              <a:latin typeface="Times New Roman" pitchFamily="18" charset="0"/>
            </a:endParaRP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itchFamily="18" charset="0"/>
              </a:defRPr>
            </a:lvl1pPr>
            <a:lvl2pPr marL="742950" indent="-285750" defTabSz="927100">
              <a:spcBef>
                <a:spcPct val="30000"/>
              </a:spcBef>
              <a:defRPr sz="1200">
                <a:solidFill>
                  <a:schemeClr val="tx1"/>
                </a:solidFill>
                <a:latin typeface="Times New Roman" pitchFamily="18" charset="0"/>
              </a:defRPr>
            </a:lvl2pPr>
            <a:lvl3pPr marL="1143000" indent="-228600" defTabSz="927100">
              <a:spcBef>
                <a:spcPct val="30000"/>
              </a:spcBef>
              <a:defRPr sz="1200">
                <a:solidFill>
                  <a:schemeClr val="tx1"/>
                </a:solidFill>
                <a:latin typeface="Times New Roman" pitchFamily="18" charset="0"/>
              </a:defRPr>
            </a:lvl3pPr>
            <a:lvl4pPr marL="1600200" indent="-228600" defTabSz="927100">
              <a:spcBef>
                <a:spcPct val="30000"/>
              </a:spcBef>
              <a:defRPr sz="1200">
                <a:solidFill>
                  <a:schemeClr val="tx1"/>
                </a:solidFill>
                <a:latin typeface="Times New Roman" pitchFamily="18" charset="0"/>
              </a:defRPr>
            </a:lvl4pPr>
            <a:lvl5pPr marL="2057400" indent="-228600" defTabSz="927100">
              <a:spcBef>
                <a:spcPct val="30000"/>
              </a:spcBef>
              <a:defRPr sz="1200">
                <a:solidFill>
                  <a:schemeClr val="tx1"/>
                </a:solidFill>
                <a:latin typeface="Times New Roman" pitchFamily="18" charset="0"/>
              </a:defRPr>
            </a:lvl5pPr>
            <a:lvl6pPr marL="2514600" indent="-228600" defTabSz="927100" eaLnBrk="0" fontAlgn="base" hangingPunct="0">
              <a:spcBef>
                <a:spcPct val="30000"/>
              </a:spcBef>
              <a:spcAft>
                <a:spcPct val="0"/>
              </a:spcAft>
              <a:defRPr sz="1200">
                <a:solidFill>
                  <a:schemeClr val="tx1"/>
                </a:solidFill>
                <a:latin typeface="Times New Roman" pitchFamily="18" charset="0"/>
              </a:defRPr>
            </a:lvl6pPr>
            <a:lvl7pPr marL="2971800" indent="-228600" defTabSz="927100" eaLnBrk="0" fontAlgn="base" hangingPunct="0">
              <a:spcBef>
                <a:spcPct val="30000"/>
              </a:spcBef>
              <a:spcAft>
                <a:spcPct val="0"/>
              </a:spcAft>
              <a:defRPr sz="1200">
                <a:solidFill>
                  <a:schemeClr val="tx1"/>
                </a:solidFill>
                <a:latin typeface="Times New Roman" pitchFamily="18" charset="0"/>
              </a:defRPr>
            </a:lvl7pPr>
            <a:lvl8pPr marL="3429000" indent="-228600" defTabSz="927100" eaLnBrk="0" fontAlgn="base" hangingPunct="0">
              <a:spcBef>
                <a:spcPct val="30000"/>
              </a:spcBef>
              <a:spcAft>
                <a:spcPct val="0"/>
              </a:spcAft>
              <a:defRPr sz="1200">
                <a:solidFill>
                  <a:schemeClr val="tx1"/>
                </a:solidFill>
                <a:latin typeface="Times New Roman" pitchFamily="18" charset="0"/>
              </a:defRPr>
            </a:lvl8pPr>
            <a:lvl9pPr marL="3886200" indent="-228600" defTabSz="9271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7C34E89E-8624-4E8B-B483-62B44C16617A}" type="slidenum">
              <a:rPr lang="en-US" altLang="en-US"/>
              <a:pPr>
                <a:spcBef>
                  <a:spcPct val="0"/>
                </a:spcBef>
              </a:pPr>
              <a:t>31</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Graphic,</a:t>
            </a:r>
            <a:r>
              <a:rPr lang="en-US" baseline="0" dirty="0" smtClean="0"/>
              <a:t> road sign reads, “The Big Picture, next exit”</a:t>
            </a:r>
            <a:endParaRPr lang="en-US" dirty="0"/>
          </a:p>
        </p:txBody>
      </p:sp>
      <p:sp>
        <p:nvSpPr>
          <p:cNvPr id="4" name="Slide Number Placeholder 3"/>
          <p:cNvSpPr>
            <a:spLocks noGrp="1"/>
          </p:cNvSpPr>
          <p:nvPr>
            <p:ph type="sldNum" sz="quarter" idx="10"/>
          </p:nvPr>
        </p:nvSpPr>
        <p:spPr/>
        <p:txBody>
          <a:bodyPr/>
          <a:lstStyle/>
          <a:p>
            <a:fld id="{2F3EF9A1-CC6F-4976-83BD-FC3491CE02F4}" type="slidenum">
              <a:rPr lang="en-US" altLang="en-US" smtClean="0"/>
              <a:pPr/>
              <a:t>3</a:t>
            </a:fld>
            <a:endParaRPr lang="en-US" altLang="en-US"/>
          </a:p>
        </p:txBody>
      </p:sp>
    </p:spTree>
    <p:extLst>
      <p:ext uri="{BB962C8B-B14F-4D97-AF65-F5344CB8AC3E}">
        <p14:creationId xmlns:p14="http://schemas.microsoft.com/office/powerpoint/2010/main" val="16878428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600" dirty="0" smtClean="0">
              <a:latin typeface="Times New Roman" pitchFamily="18"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600" baseline="0" dirty="0" smtClean="0">
                <a:latin typeface="Times New Roman" pitchFamily="18" charset="0"/>
              </a:rPr>
              <a:t>Graphic, Government building with the American Flag, representing government ethics</a:t>
            </a:r>
            <a:endParaRPr lang="en-US" altLang="en-US" sz="1600" dirty="0" smtClean="0">
              <a:latin typeface="Times New Roman" pitchFamily="18" charset="0"/>
            </a:endParaRPr>
          </a:p>
          <a:p>
            <a:endParaRPr lang="en-US" altLang="en-US" sz="1600" dirty="0" smtClean="0">
              <a:latin typeface="Times New Roman" pitchFamily="18" charset="0"/>
            </a:endParaRPr>
          </a:p>
          <a:p>
            <a:r>
              <a:rPr lang="en-US" altLang="en-US" sz="1600" dirty="0" smtClean="0">
                <a:latin typeface="Times New Roman" pitchFamily="18" charset="0"/>
              </a:rPr>
              <a:t>WHAT WE ARE LEARNING TODAY IS “GOVERNMENT ETHICS” OR THE ETHICS OF THE INSTITUTION.  ALTHOUGH RELATED TO PERSONAL ETHICS, THE VALUES ARE DIFFERENT AND RELATE TO HOW PEOPLE VIEW THEIR GOVERNMENT.</a:t>
            </a: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itchFamily="18" charset="0"/>
              </a:defRPr>
            </a:lvl1pPr>
            <a:lvl2pPr marL="742950" indent="-285750" defTabSz="927100">
              <a:spcBef>
                <a:spcPct val="30000"/>
              </a:spcBef>
              <a:defRPr sz="1200">
                <a:solidFill>
                  <a:schemeClr val="tx1"/>
                </a:solidFill>
                <a:latin typeface="Times New Roman" pitchFamily="18" charset="0"/>
              </a:defRPr>
            </a:lvl2pPr>
            <a:lvl3pPr marL="1143000" indent="-228600" defTabSz="927100">
              <a:spcBef>
                <a:spcPct val="30000"/>
              </a:spcBef>
              <a:defRPr sz="1200">
                <a:solidFill>
                  <a:schemeClr val="tx1"/>
                </a:solidFill>
                <a:latin typeface="Times New Roman" pitchFamily="18" charset="0"/>
              </a:defRPr>
            </a:lvl3pPr>
            <a:lvl4pPr marL="1600200" indent="-228600" defTabSz="927100">
              <a:spcBef>
                <a:spcPct val="30000"/>
              </a:spcBef>
              <a:defRPr sz="1200">
                <a:solidFill>
                  <a:schemeClr val="tx1"/>
                </a:solidFill>
                <a:latin typeface="Times New Roman" pitchFamily="18" charset="0"/>
              </a:defRPr>
            </a:lvl4pPr>
            <a:lvl5pPr marL="2057400" indent="-228600" defTabSz="927100">
              <a:spcBef>
                <a:spcPct val="30000"/>
              </a:spcBef>
              <a:defRPr sz="1200">
                <a:solidFill>
                  <a:schemeClr val="tx1"/>
                </a:solidFill>
                <a:latin typeface="Times New Roman" pitchFamily="18" charset="0"/>
              </a:defRPr>
            </a:lvl5pPr>
            <a:lvl6pPr marL="2514600" indent="-228600" defTabSz="927100" eaLnBrk="0" fontAlgn="base" hangingPunct="0">
              <a:spcBef>
                <a:spcPct val="30000"/>
              </a:spcBef>
              <a:spcAft>
                <a:spcPct val="0"/>
              </a:spcAft>
              <a:defRPr sz="1200">
                <a:solidFill>
                  <a:schemeClr val="tx1"/>
                </a:solidFill>
                <a:latin typeface="Times New Roman" pitchFamily="18" charset="0"/>
              </a:defRPr>
            </a:lvl6pPr>
            <a:lvl7pPr marL="2971800" indent="-228600" defTabSz="927100" eaLnBrk="0" fontAlgn="base" hangingPunct="0">
              <a:spcBef>
                <a:spcPct val="30000"/>
              </a:spcBef>
              <a:spcAft>
                <a:spcPct val="0"/>
              </a:spcAft>
              <a:defRPr sz="1200">
                <a:solidFill>
                  <a:schemeClr val="tx1"/>
                </a:solidFill>
                <a:latin typeface="Times New Roman" pitchFamily="18" charset="0"/>
              </a:defRPr>
            </a:lvl7pPr>
            <a:lvl8pPr marL="3429000" indent="-228600" defTabSz="927100" eaLnBrk="0" fontAlgn="base" hangingPunct="0">
              <a:spcBef>
                <a:spcPct val="30000"/>
              </a:spcBef>
              <a:spcAft>
                <a:spcPct val="0"/>
              </a:spcAft>
              <a:defRPr sz="1200">
                <a:solidFill>
                  <a:schemeClr val="tx1"/>
                </a:solidFill>
                <a:latin typeface="Times New Roman" pitchFamily="18" charset="0"/>
              </a:defRPr>
            </a:lvl8pPr>
            <a:lvl9pPr marL="3886200" indent="-228600" defTabSz="9271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43650903-A09C-4567-9B87-620F9844082E}" type="slidenum">
              <a:rPr lang="en-US" altLang="en-US"/>
              <a:pPr>
                <a:spcBef>
                  <a:spcPct val="0"/>
                </a:spcBef>
              </a:pPr>
              <a:t>32</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Graphic, the outline of</a:t>
            </a:r>
            <a:r>
              <a:rPr lang="en-US" baseline="0" dirty="0" smtClean="0"/>
              <a:t> a head with a drawing of the brain visible and glowing with lights to represent the way the mind works</a:t>
            </a:r>
            <a:endParaRPr lang="en-US" dirty="0"/>
          </a:p>
        </p:txBody>
      </p:sp>
      <p:sp>
        <p:nvSpPr>
          <p:cNvPr id="4" name="Slide Number Placeholder 3"/>
          <p:cNvSpPr>
            <a:spLocks noGrp="1"/>
          </p:cNvSpPr>
          <p:nvPr>
            <p:ph type="sldNum" sz="quarter" idx="10"/>
          </p:nvPr>
        </p:nvSpPr>
        <p:spPr/>
        <p:txBody>
          <a:bodyPr/>
          <a:lstStyle/>
          <a:p>
            <a:fld id="{2F3EF9A1-CC6F-4976-83BD-FC3491CE02F4}" type="slidenum">
              <a:rPr lang="en-US" altLang="en-US" smtClean="0"/>
              <a:pPr/>
              <a:t>35</a:t>
            </a:fld>
            <a:endParaRPr lang="en-US" altLang="en-US"/>
          </a:p>
        </p:txBody>
      </p:sp>
    </p:spTree>
    <p:extLst>
      <p:ext uri="{BB962C8B-B14F-4D97-AF65-F5344CB8AC3E}">
        <p14:creationId xmlns:p14="http://schemas.microsoft.com/office/powerpoint/2010/main" val="7760101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New Roman" pitchFamily="18" charset="0"/>
              </a:rPr>
              <a:t>Graphic, Spock</a:t>
            </a:r>
            <a:r>
              <a:rPr lang="en-US" altLang="en-US" baseline="0" dirty="0" smtClean="0">
                <a:latin typeface="Times New Roman" pitchFamily="18" charset="0"/>
              </a:rPr>
              <a:t> from Star Trek, to represent reason</a:t>
            </a:r>
          </a:p>
          <a:p>
            <a:r>
              <a:rPr lang="en-US" altLang="en-US" baseline="0" dirty="0" smtClean="0">
                <a:latin typeface="Times New Roman" pitchFamily="18" charset="0"/>
              </a:rPr>
              <a:t>Graphic, Homer Simpson from the Simpsons, to representing chasing wants</a:t>
            </a:r>
            <a:endParaRPr lang="en-US" altLang="en-US" dirty="0" smtClean="0">
              <a:latin typeface="Times New Roman" pitchFamily="18" charset="0"/>
            </a:endParaRPr>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itchFamily="18" charset="0"/>
              </a:defRPr>
            </a:lvl1pPr>
            <a:lvl2pPr marL="742950" indent="-285750" defTabSz="927100">
              <a:spcBef>
                <a:spcPct val="30000"/>
              </a:spcBef>
              <a:defRPr sz="1200">
                <a:solidFill>
                  <a:schemeClr val="tx1"/>
                </a:solidFill>
                <a:latin typeface="Times New Roman" pitchFamily="18" charset="0"/>
              </a:defRPr>
            </a:lvl2pPr>
            <a:lvl3pPr marL="1143000" indent="-228600" defTabSz="927100">
              <a:spcBef>
                <a:spcPct val="30000"/>
              </a:spcBef>
              <a:defRPr sz="1200">
                <a:solidFill>
                  <a:schemeClr val="tx1"/>
                </a:solidFill>
                <a:latin typeface="Times New Roman" pitchFamily="18" charset="0"/>
              </a:defRPr>
            </a:lvl3pPr>
            <a:lvl4pPr marL="1600200" indent="-228600" defTabSz="927100">
              <a:spcBef>
                <a:spcPct val="30000"/>
              </a:spcBef>
              <a:defRPr sz="1200">
                <a:solidFill>
                  <a:schemeClr val="tx1"/>
                </a:solidFill>
                <a:latin typeface="Times New Roman" pitchFamily="18" charset="0"/>
              </a:defRPr>
            </a:lvl4pPr>
            <a:lvl5pPr marL="2057400" indent="-228600" defTabSz="927100">
              <a:spcBef>
                <a:spcPct val="30000"/>
              </a:spcBef>
              <a:defRPr sz="1200">
                <a:solidFill>
                  <a:schemeClr val="tx1"/>
                </a:solidFill>
                <a:latin typeface="Times New Roman" pitchFamily="18" charset="0"/>
              </a:defRPr>
            </a:lvl5pPr>
            <a:lvl6pPr marL="2514600" indent="-228600" defTabSz="927100" eaLnBrk="0" fontAlgn="base" hangingPunct="0">
              <a:spcBef>
                <a:spcPct val="30000"/>
              </a:spcBef>
              <a:spcAft>
                <a:spcPct val="0"/>
              </a:spcAft>
              <a:defRPr sz="1200">
                <a:solidFill>
                  <a:schemeClr val="tx1"/>
                </a:solidFill>
                <a:latin typeface="Times New Roman" pitchFamily="18" charset="0"/>
              </a:defRPr>
            </a:lvl6pPr>
            <a:lvl7pPr marL="2971800" indent="-228600" defTabSz="927100" eaLnBrk="0" fontAlgn="base" hangingPunct="0">
              <a:spcBef>
                <a:spcPct val="30000"/>
              </a:spcBef>
              <a:spcAft>
                <a:spcPct val="0"/>
              </a:spcAft>
              <a:defRPr sz="1200">
                <a:solidFill>
                  <a:schemeClr val="tx1"/>
                </a:solidFill>
                <a:latin typeface="Times New Roman" pitchFamily="18" charset="0"/>
              </a:defRPr>
            </a:lvl7pPr>
            <a:lvl8pPr marL="3429000" indent="-228600" defTabSz="927100" eaLnBrk="0" fontAlgn="base" hangingPunct="0">
              <a:spcBef>
                <a:spcPct val="30000"/>
              </a:spcBef>
              <a:spcAft>
                <a:spcPct val="0"/>
              </a:spcAft>
              <a:defRPr sz="1200">
                <a:solidFill>
                  <a:schemeClr val="tx1"/>
                </a:solidFill>
                <a:latin typeface="Times New Roman" pitchFamily="18" charset="0"/>
              </a:defRPr>
            </a:lvl8pPr>
            <a:lvl9pPr marL="3886200" indent="-228600" defTabSz="9271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405074E4-D19E-4197-855A-7F0D7DACBE0B}" type="slidenum">
              <a:rPr lang="en-US" altLang="en-US"/>
              <a:pPr>
                <a:spcBef>
                  <a:spcPct val="0"/>
                </a:spcBef>
              </a:pPr>
              <a:t>37</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400" smtClean="0">
                <a:latin typeface="Times New Roman" pitchFamily="18" charset="0"/>
              </a:rPr>
              <a:t>SO THE LATEST RESEARCH IS IN THIS AREA—HOW TO RECOGNIZE YOUR  </a:t>
            </a:r>
            <a:r>
              <a:rPr lang="en-US" altLang="en-US" sz="2400" b="1" u="sng" smtClean="0">
                <a:latin typeface="Times New Roman" pitchFamily="18" charset="0"/>
              </a:rPr>
              <a:t>BIASES</a:t>
            </a:r>
            <a:r>
              <a:rPr lang="en-US" altLang="en-US" sz="2400" smtClean="0">
                <a:latin typeface="Times New Roman" pitchFamily="18" charset="0"/>
              </a:rPr>
              <a:t>; HOW NOT TO GET TRICKED WHEN YOU HAVE TO MAKE A DECISION.  THAT COULD BE THE SUBJECT OF A WHOLE SESSION, BUT JUST MENTIONING IT HERE.</a:t>
            </a:r>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itchFamily="18" charset="0"/>
              </a:defRPr>
            </a:lvl1pPr>
            <a:lvl2pPr marL="742950" indent="-285750" defTabSz="927100">
              <a:spcBef>
                <a:spcPct val="30000"/>
              </a:spcBef>
              <a:defRPr sz="1200">
                <a:solidFill>
                  <a:schemeClr val="tx1"/>
                </a:solidFill>
                <a:latin typeface="Times New Roman" pitchFamily="18" charset="0"/>
              </a:defRPr>
            </a:lvl2pPr>
            <a:lvl3pPr marL="1143000" indent="-228600" defTabSz="927100">
              <a:spcBef>
                <a:spcPct val="30000"/>
              </a:spcBef>
              <a:defRPr sz="1200">
                <a:solidFill>
                  <a:schemeClr val="tx1"/>
                </a:solidFill>
                <a:latin typeface="Times New Roman" pitchFamily="18" charset="0"/>
              </a:defRPr>
            </a:lvl3pPr>
            <a:lvl4pPr marL="1600200" indent="-228600" defTabSz="927100">
              <a:spcBef>
                <a:spcPct val="30000"/>
              </a:spcBef>
              <a:defRPr sz="1200">
                <a:solidFill>
                  <a:schemeClr val="tx1"/>
                </a:solidFill>
                <a:latin typeface="Times New Roman" pitchFamily="18" charset="0"/>
              </a:defRPr>
            </a:lvl4pPr>
            <a:lvl5pPr marL="2057400" indent="-228600" defTabSz="927100">
              <a:spcBef>
                <a:spcPct val="30000"/>
              </a:spcBef>
              <a:defRPr sz="1200">
                <a:solidFill>
                  <a:schemeClr val="tx1"/>
                </a:solidFill>
                <a:latin typeface="Times New Roman" pitchFamily="18" charset="0"/>
              </a:defRPr>
            </a:lvl5pPr>
            <a:lvl6pPr marL="2514600" indent="-228600" defTabSz="927100" eaLnBrk="0" fontAlgn="base" hangingPunct="0">
              <a:spcBef>
                <a:spcPct val="30000"/>
              </a:spcBef>
              <a:spcAft>
                <a:spcPct val="0"/>
              </a:spcAft>
              <a:defRPr sz="1200">
                <a:solidFill>
                  <a:schemeClr val="tx1"/>
                </a:solidFill>
                <a:latin typeface="Times New Roman" pitchFamily="18" charset="0"/>
              </a:defRPr>
            </a:lvl6pPr>
            <a:lvl7pPr marL="2971800" indent="-228600" defTabSz="927100" eaLnBrk="0" fontAlgn="base" hangingPunct="0">
              <a:spcBef>
                <a:spcPct val="30000"/>
              </a:spcBef>
              <a:spcAft>
                <a:spcPct val="0"/>
              </a:spcAft>
              <a:defRPr sz="1200">
                <a:solidFill>
                  <a:schemeClr val="tx1"/>
                </a:solidFill>
                <a:latin typeface="Times New Roman" pitchFamily="18" charset="0"/>
              </a:defRPr>
            </a:lvl7pPr>
            <a:lvl8pPr marL="3429000" indent="-228600" defTabSz="927100" eaLnBrk="0" fontAlgn="base" hangingPunct="0">
              <a:spcBef>
                <a:spcPct val="30000"/>
              </a:spcBef>
              <a:spcAft>
                <a:spcPct val="0"/>
              </a:spcAft>
              <a:defRPr sz="1200">
                <a:solidFill>
                  <a:schemeClr val="tx1"/>
                </a:solidFill>
                <a:latin typeface="Times New Roman" pitchFamily="18" charset="0"/>
              </a:defRPr>
            </a:lvl8pPr>
            <a:lvl9pPr marL="3886200" indent="-228600" defTabSz="9271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1F4C7771-E802-4EC7-BDAC-FF60476346D5}" type="slidenum">
              <a:rPr lang="en-US" altLang="en-US"/>
              <a:pPr>
                <a:spcBef>
                  <a:spcPct val="0"/>
                </a:spcBef>
              </a:pPr>
              <a:t>38</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000" dirty="0" smtClean="0">
                <a:latin typeface="Times New Roman" pitchFamily="18" charset="0"/>
              </a:rPr>
              <a:t>Graphic, Book cover, yellow with the words Bind Spots</a:t>
            </a:r>
          </a:p>
          <a:p>
            <a:endParaRPr lang="en-US" altLang="en-US" sz="2000" dirty="0" smtClean="0">
              <a:latin typeface="Times New Roman" pitchFamily="18" charset="0"/>
            </a:endParaRPr>
          </a:p>
          <a:p>
            <a:r>
              <a:rPr lang="en-US" altLang="en-US" sz="2000" dirty="0" smtClean="0">
                <a:latin typeface="Times New Roman" pitchFamily="18" charset="0"/>
              </a:rPr>
              <a:t>IF YOU WANT MORE DATA ON THIS, I RECOMMEND “BLIND SPOTS”. IT IS FUN TO READ AND YOU WILL UNDERSTAND THIS TOPIC BETTER AND SEE YOUR BIASES AND THOSE OF YOUR CO-WORKERS.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Graphic, a large room with wood floors, several paintings</a:t>
            </a:r>
            <a:r>
              <a:rPr lang="en-US" baseline="0" dirty="0" smtClean="0"/>
              <a:t> hang on three walls, four pillars hold sculptures. The art gallery represent a study on subconscious bias taking place in an art gallery.</a:t>
            </a:r>
            <a:endParaRPr lang="en-US" dirty="0"/>
          </a:p>
        </p:txBody>
      </p:sp>
      <p:sp>
        <p:nvSpPr>
          <p:cNvPr id="4" name="Slide Number Placeholder 3"/>
          <p:cNvSpPr>
            <a:spLocks noGrp="1"/>
          </p:cNvSpPr>
          <p:nvPr>
            <p:ph type="sldNum" sz="quarter" idx="10"/>
          </p:nvPr>
        </p:nvSpPr>
        <p:spPr/>
        <p:txBody>
          <a:bodyPr/>
          <a:lstStyle/>
          <a:p>
            <a:fld id="{2F3EF9A1-CC6F-4976-83BD-FC3491CE02F4}" type="slidenum">
              <a:rPr lang="en-US" altLang="en-US" smtClean="0"/>
              <a:pPr/>
              <a:t>40</a:t>
            </a:fld>
            <a:endParaRPr lang="en-US" altLang="en-US"/>
          </a:p>
        </p:txBody>
      </p:sp>
    </p:spTree>
    <p:extLst>
      <p:ext uri="{BB962C8B-B14F-4D97-AF65-F5344CB8AC3E}">
        <p14:creationId xmlns:p14="http://schemas.microsoft.com/office/powerpoint/2010/main" val="3515327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800" dirty="0" smtClean="0">
              <a:latin typeface="Times New Roman" pitchFamily="18" charset="0"/>
            </a:endParaRPr>
          </a:p>
          <a:p>
            <a:r>
              <a:rPr lang="en-US" altLang="en-US" sz="1800" dirty="0" smtClean="0">
                <a:latin typeface="Times New Roman" pitchFamily="18" charset="0"/>
              </a:rPr>
              <a:t>Graphic, Cartoon image of a 1950s</a:t>
            </a:r>
            <a:r>
              <a:rPr lang="en-US" altLang="en-US" sz="1800" baseline="0" dirty="0" smtClean="0">
                <a:latin typeface="Times New Roman" pitchFamily="18" charset="0"/>
              </a:rPr>
              <a:t> mobster holding a tommy gun and smoke a cigar</a:t>
            </a:r>
          </a:p>
          <a:p>
            <a:r>
              <a:rPr lang="en-US" altLang="en-US" sz="1800" baseline="0" dirty="0" smtClean="0">
                <a:latin typeface="Times New Roman" pitchFamily="18" charset="0"/>
              </a:rPr>
              <a:t>Graphic, Briefcase that is cracked open to show it is full of $100 bills</a:t>
            </a:r>
            <a:endParaRPr lang="en-US" altLang="en-US" sz="1800" dirty="0" smtClean="0">
              <a:latin typeface="Times New Roman" pitchFamily="18" charset="0"/>
            </a:endParaRPr>
          </a:p>
          <a:p>
            <a:r>
              <a:rPr lang="en-US" altLang="en-US" sz="1800" dirty="0" smtClean="0">
                <a:latin typeface="Times New Roman" pitchFamily="18" charset="0"/>
              </a:rPr>
              <a:t>WHEN WE HEAR THE WORD CORRUPTION, TYPICALLY WE THINK OF GROSSLY ILLEGAL ACTIVITIES.  LIKE THE MOB, OR TAKING BRIBES, CASH IN SUITCASES.</a:t>
            </a:r>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itchFamily="18" charset="0"/>
              </a:defRPr>
            </a:lvl1pPr>
            <a:lvl2pPr marL="742950" indent="-285750" defTabSz="927100">
              <a:spcBef>
                <a:spcPct val="30000"/>
              </a:spcBef>
              <a:defRPr sz="1200">
                <a:solidFill>
                  <a:schemeClr val="tx1"/>
                </a:solidFill>
                <a:latin typeface="Times New Roman" pitchFamily="18" charset="0"/>
              </a:defRPr>
            </a:lvl2pPr>
            <a:lvl3pPr marL="1143000" indent="-228600" defTabSz="927100">
              <a:spcBef>
                <a:spcPct val="30000"/>
              </a:spcBef>
              <a:defRPr sz="1200">
                <a:solidFill>
                  <a:schemeClr val="tx1"/>
                </a:solidFill>
                <a:latin typeface="Times New Roman" pitchFamily="18" charset="0"/>
              </a:defRPr>
            </a:lvl3pPr>
            <a:lvl4pPr marL="1600200" indent="-228600" defTabSz="927100">
              <a:spcBef>
                <a:spcPct val="30000"/>
              </a:spcBef>
              <a:defRPr sz="1200">
                <a:solidFill>
                  <a:schemeClr val="tx1"/>
                </a:solidFill>
                <a:latin typeface="Times New Roman" pitchFamily="18" charset="0"/>
              </a:defRPr>
            </a:lvl4pPr>
            <a:lvl5pPr marL="2057400" indent="-228600" defTabSz="927100">
              <a:spcBef>
                <a:spcPct val="30000"/>
              </a:spcBef>
              <a:defRPr sz="1200">
                <a:solidFill>
                  <a:schemeClr val="tx1"/>
                </a:solidFill>
                <a:latin typeface="Times New Roman" pitchFamily="18" charset="0"/>
              </a:defRPr>
            </a:lvl5pPr>
            <a:lvl6pPr marL="2514600" indent="-228600" defTabSz="927100" eaLnBrk="0" fontAlgn="base" hangingPunct="0">
              <a:spcBef>
                <a:spcPct val="30000"/>
              </a:spcBef>
              <a:spcAft>
                <a:spcPct val="0"/>
              </a:spcAft>
              <a:defRPr sz="1200">
                <a:solidFill>
                  <a:schemeClr val="tx1"/>
                </a:solidFill>
                <a:latin typeface="Times New Roman" pitchFamily="18" charset="0"/>
              </a:defRPr>
            </a:lvl6pPr>
            <a:lvl7pPr marL="2971800" indent="-228600" defTabSz="927100" eaLnBrk="0" fontAlgn="base" hangingPunct="0">
              <a:spcBef>
                <a:spcPct val="30000"/>
              </a:spcBef>
              <a:spcAft>
                <a:spcPct val="0"/>
              </a:spcAft>
              <a:defRPr sz="1200">
                <a:solidFill>
                  <a:schemeClr val="tx1"/>
                </a:solidFill>
                <a:latin typeface="Times New Roman" pitchFamily="18" charset="0"/>
              </a:defRPr>
            </a:lvl7pPr>
            <a:lvl8pPr marL="3429000" indent="-228600" defTabSz="927100" eaLnBrk="0" fontAlgn="base" hangingPunct="0">
              <a:spcBef>
                <a:spcPct val="30000"/>
              </a:spcBef>
              <a:spcAft>
                <a:spcPct val="0"/>
              </a:spcAft>
              <a:defRPr sz="1200">
                <a:solidFill>
                  <a:schemeClr val="tx1"/>
                </a:solidFill>
                <a:latin typeface="Times New Roman" pitchFamily="18" charset="0"/>
              </a:defRPr>
            </a:lvl8pPr>
            <a:lvl9pPr marL="3886200" indent="-228600" defTabSz="9271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E746E53D-E3DF-4059-B745-16925DC0EF34}" type="slidenum">
              <a:rPr lang="en-US" altLang="en-US"/>
              <a:pPr>
                <a:spcBef>
                  <a:spcPct val="0"/>
                </a:spcBef>
              </a:pPr>
              <a:t>44</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800" smtClean="0">
                <a:latin typeface="Times New Roman" pitchFamily="18" charset="0"/>
              </a:rPr>
              <a:t>BUT THE WORD HAS A BROADER MEANING. (READ THE DEFINITION ABOVE)</a:t>
            </a:r>
          </a:p>
          <a:p>
            <a:endParaRPr lang="en-US" altLang="en-US" sz="1800" smtClean="0">
              <a:latin typeface="Times New Roman" pitchFamily="18" charset="0"/>
            </a:endParaRPr>
          </a:p>
          <a:p>
            <a:r>
              <a:rPr lang="en-US" altLang="en-US" sz="1800" smtClean="0">
                <a:latin typeface="Times New Roman" pitchFamily="18" charset="0"/>
              </a:rPr>
              <a:t>THE MAIN IDEA IS THAT POWER YOU HAVE AS A PUBLIC OFFICIAL CAN BE MISUSED </a:t>
            </a:r>
            <a:r>
              <a:rPr lang="en-US" altLang="en-US" sz="1800" u="sng" smtClean="0">
                <a:latin typeface="Times New Roman" pitchFamily="18" charset="0"/>
              </a:rPr>
              <a:t>FOR YOUR OWN BENEFIT</a:t>
            </a:r>
            <a:r>
              <a:rPr lang="en-US" altLang="en-US" sz="1800" smtClean="0">
                <a:latin typeface="Times New Roman" pitchFamily="18" charset="0"/>
              </a:rPr>
              <a:t>; AND THIS CAN BE LEGAL!  ALL CORRUPT ACTIVITIES ARE NOT ILLEGAL.  SOMETIMES PEOPLE FIGURE OUT LOOPHOLES IN THE LAW. IT DOESN’T MAKE THE ACTIVITY OK; YOU JUST DON’T GO TO JAIL FOR IT.  INSTEAD,  IT CAN HIT THE FRONT PAGE OF THE NEWSPAPER.</a:t>
            </a:r>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itchFamily="18" charset="0"/>
              </a:defRPr>
            </a:lvl1pPr>
            <a:lvl2pPr marL="742950" indent="-285750" defTabSz="927100">
              <a:spcBef>
                <a:spcPct val="30000"/>
              </a:spcBef>
              <a:defRPr sz="1200">
                <a:solidFill>
                  <a:schemeClr val="tx1"/>
                </a:solidFill>
                <a:latin typeface="Times New Roman" pitchFamily="18" charset="0"/>
              </a:defRPr>
            </a:lvl2pPr>
            <a:lvl3pPr marL="1143000" indent="-228600" defTabSz="927100">
              <a:spcBef>
                <a:spcPct val="30000"/>
              </a:spcBef>
              <a:defRPr sz="1200">
                <a:solidFill>
                  <a:schemeClr val="tx1"/>
                </a:solidFill>
                <a:latin typeface="Times New Roman" pitchFamily="18" charset="0"/>
              </a:defRPr>
            </a:lvl3pPr>
            <a:lvl4pPr marL="1600200" indent="-228600" defTabSz="927100">
              <a:spcBef>
                <a:spcPct val="30000"/>
              </a:spcBef>
              <a:defRPr sz="1200">
                <a:solidFill>
                  <a:schemeClr val="tx1"/>
                </a:solidFill>
                <a:latin typeface="Times New Roman" pitchFamily="18" charset="0"/>
              </a:defRPr>
            </a:lvl4pPr>
            <a:lvl5pPr marL="2057400" indent="-228600" defTabSz="927100">
              <a:spcBef>
                <a:spcPct val="30000"/>
              </a:spcBef>
              <a:defRPr sz="1200">
                <a:solidFill>
                  <a:schemeClr val="tx1"/>
                </a:solidFill>
                <a:latin typeface="Times New Roman" pitchFamily="18" charset="0"/>
              </a:defRPr>
            </a:lvl5pPr>
            <a:lvl6pPr marL="2514600" indent="-228600" defTabSz="927100" eaLnBrk="0" fontAlgn="base" hangingPunct="0">
              <a:spcBef>
                <a:spcPct val="30000"/>
              </a:spcBef>
              <a:spcAft>
                <a:spcPct val="0"/>
              </a:spcAft>
              <a:defRPr sz="1200">
                <a:solidFill>
                  <a:schemeClr val="tx1"/>
                </a:solidFill>
                <a:latin typeface="Times New Roman" pitchFamily="18" charset="0"/>
              </a:defRPr>
            </a:lvl6pPr>
            <a:lvl7pPr marL="2971800" indent="-228600" defTabSz="927100" eaLnBrk="0" fontAlgn="base" hangingPunct="0">
              <a:spcBef>
                <a:spcPct val="30000"/>
              </a:spcBef>
              <a:spcAft>
                <a:spcPct val="0"/>
              </a:spcAft>
              <a:defRPr sz="1200">
                <a:solidFill>
                  <a:schemeClr val="tx1"/>
                </a:solidFill>
                <a:latin typeface="Times New Roman" pitchFamily="18" charset="0"/>
              </a:defRPr>
            </a:lvl7pPr>
            <a:lvl8pPr marL="3429000" indent="-228600" defTabSz="927100" eaLnBrk="0" fontAlgn="base" hangingPunct="0">
              <a:spcBef>
                <a:spcPct val="30000"/>
              </a:spcBef>
              <a:spcAft>
                <a:spcPct val="0"/>
              </a:spcAft>
              <a:defRPr sz="1200">
                <a:solidFill>
                  <a:schemeClr val="tx1"/>
                </a:solidFill>
                <a:latin typeface="Times New Roman" pitchFamily="18" charset="0"/>
              </a:defRPr>
            </a:lvl8pPr>
            <a:lvl9pPr marL="3886200" indent="-228600" defTabSz="9271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E1D330A9-CEAE-4C98-B60A-5D891237C4FB}" type="slidenum">
              <a:rPr lang="en-US" altLang="en-US"/>
              <a:pPr>
                <a:spcBef>
                  <a:spcPct val="0"/>
                </a:spcBef>
              </a:pPr>
              <a:t>45</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800" dirty="0" smtClean="0">
              <a:latin typeface="Times New Roman" pitchFamily="18" charset="0"/>
            </a:endParaRPr>
          </a:p>
          <a:p>
            <a:r>
              <a:rPr lang="en-US" altLang="en-US" sz="1800" dirty="0" smtClean="0">
                <a:latin typeface="Times New Roman" pitchFamily="18" charset="0"/>
              </a:rPr>
              <a:t>Graphic, Official</a:t>
            </a:r>
            <a:r>
              <a:rPr lang="en-US" altLang="en-US" sz="1800" baseline="0" dirty="0" smtClean="0">
                <a:latin typeface="Times New Roman" pitchFamily="18" charset="0"/>
              </a:rPr>
              <a:t> Crest of Harvard University</a:t>
            </a:r>
          </a:p>
          <a:p>
            <a:endParaRPr lang="en-US" altLang="en-US" sz="1800" dirty="0" smtClean="0">
              <a:latin typeface="Times New Roman" pitchFamily="18" charset="0"/>
            </a:endParaRPr>
          </a:p>
          <a:p>
            <a:r>
              <a:rPr lang="en-US" altLang="en-US" sz="1800" dirty="0" smtClean="0">
                <a:latin typeface="Times New Roman" pitchFamily="18" charset="0"/>
              </a:rPr>
              <a:t>AN INTERESTING DEFINTION OF CORRUPTION COMES FROM THE HARVARD ETHICS CENTER. (READ)  </a:t>
            </a:r>
          </a:p>
          <a:p>
            <a:r>
              <a:rPr lang="en-US" altLang="en-US" sz="1800" dirty="0" smtClean="0">
                <a:latin typeface="Times New Roman" pitchFamily="18" charset="0"/>
              </a:rPr>
              <a:t>LET’S SEE WHAT THAT LOOKS LIKE:</a:t>
            </a:r>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itchFamily="18" charset="0"/>
              </a:defRPr>
            </a:lvl1pPr>
            <a:lvl2pPr marL="742950" indent="-285750" defTabSz="927100">
              <a:spcBef>
                <a:spcPct val="30000"/>
              </a:spcBef>
              <a:defRPr sz="1200">
                <a:solidFill>
                  <a:schemeClr val="tx1"/>
                </a:solidFill>
                <a:latin typeface="Times New Roman" pitchFamily="18" charset="0"/>
              </a:defRPr>
            </a:lvl2pPr>
            <a:lvl3pPr marL="1143000" indent="-228600" defTabSz="927100">
              <a:spcBef>
                <a:spcPct val="30000"/>
              </a:spcBef>
              <a:defRPr sz="1200">
                <a:solidFill>
                  <a:schemeClr val="tx1"/>
                </a:solidFill>
                <a:latin typeface="Times New Roman" pitchFamily="18" charset="0"/>
              </a:defRPr>
            </a:lvl3pPr>
            <a:lvl4pPr marL="1600200" indent="-228600" defTabSz="927100">
              <a:spcBef>
                <a:spcPct val="30000"/>
              </a:spcBef>
              <a:defRPr sz="1200">
                <a:solidFill>
                  <a:schemeClr val="tx1"/>
                </a:solidFill>
                <a:latin typeface="Times New Roman" pitchFamily="18" charset="0"/>
              </a:defRPr>
            </a:lvl4pPr>
            <a:lvl5pPr marL="2057400" indent="-228600" defTabSz="927100">
              <a:spcBef>
                <a:spcPct val="30000"/>
              </a:spcBef>
              <a:defRPr sz="1200">
                <a:solidFill>
                  <a:schemeClr val="tx1"/>
                </a:solidFill>
                <a:latin typeface="Times New Roman" pitchFamily="18" charset="0"/>
              </a:defRPr>
            </a:lvl5pPr>
            <a:lvl6pPr marL="2514600" indent="-228600" defTabSz="927100" eaLnBrk="0" fontAlgn="base" hangingPunct="0">
              <a:spcBef>
                <a:spcPct val="30000"/>
              </a:spcBef>
              <a:spcAft>
                <a:spcPct val="0"/>
              </a:spcAft>
              <a:defRPr sz="1200">
                <a:solidFill>
                  <a:schemeClr val="tx1"/>
                </a:solidFill>
                <a:latin typeface="Times New Roman" pitchFamily="18" charset="0"/>
              </a:defRPr>
            </a:lvl6pPr>
            <a:lvl7pPr marL="2971800" indent="-228600" defTabSz="927100" eaLnBrk="0" fontAlgn="base" hangingPunct="0">
              <a:spcBef>
                <a:spcPct val="30000"/>
              </a:spcBef>
              <a:spcAft>
                <a:spcPct val="0"/>
              </a:spcAft>
              <a:defRPr sz="1200">
                <a:solidFill>
                  <a:schemeClr val="tx1"/>
                </a:solidFill>
                <a:latin typeface="Times New Roman" pitchFamily="18" charset="0"/>
              </a:defRPr>
            </a:lvl7pPr>
            <a:lvl8pPr marL="3429000" indent="-228600" defTabSz="927100" eaLnBrk="0" fontAlgn="base" hangingPunct="0">
              <a:spcBef>
                <a:spcPct val="30000"/>
              </a:spcBef>
              <a:spcAft>
                <a:spcPct val="0"/>
              </a:spcAft>
              <a:defRPr sz="1200">
                <a:solidFill>
                  <a:schemeClr val="tx1"/>
                </a:solidFill>
                <a:latin typeface="Times New Roman" pitchFamily="18" charset="0"/>
              </a:defRPr>
            </a:lvl8pPr>
            <a:lvl9pPr marL="3886200" indent="-228600" defTabSz="9271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DE8FDD7F-9581-41E2-94CC-6D6EE8D80AC4}" type="slidenum">
              <a:rPr lang="en-US" altLang="en-US"/>
              <a:pPr>
                <a:spcBef>
                  <a:spcPct val="0"/>
                </a:spcBef>
              </a:pPr>
              <a:t>46</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New Roman" pitchFamily="18" charset="0"/>
              </a:rPr>
              <a:t>Graphic, a large white box, One</a:t>
            </a:r>
            <a:r>
              <a:rPr lang="en-US" altLang="en-US" baseline="0" dirty="0" smtClean="0">
                <a:latin typeface="Times New Roman" pitchFamily="18" charset="0"/>
              </a:rPr>
              <a:t> line labeled Exhibit 1 appears on the left, Three lines Labeled A, B, and C appear on the right. A is the same length as Exhibit 1, B is slightly shorter, C is slightly longer</a:t>
            </a:r>
            <a:endParaRPr lang="en-US" altLang="en-US" dirty="0" smtClean="0">
              <a:latin typeface="Times New Roman" pitchFamily="18" charset="0"/>
            </a:endParaRPr>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itchFamily="18" charset="0"/>
              </a:defRPr>
            </a:lvl1pPr>
            <a:lvl2pPr marL="742950" indent="-285750" defTabSz="927100">
              <a:spcBef>
                <a:spcPct val="30000"/>
              </a:spcBef>
              <a:defRPr sz="1200">
                <a:solidFill>
                  <a:schemeClr val="tx1"/>
                </a:solidFill>
                <a:latin typeface="Times New Roman" pitchFamily="18" charset="0"/>
              </a:defRPr>
            </a:lvl2pPr>
            <a:lvl3pPr marL="1143000" indent="-228600" defTabSz="927100">
              <a:spcBef>
                <a:spcPct val="30000"/>
              </a:spcBef>
              <a:defRPr sz="1200">
                <a:solidFill>
                  <a:schemeClr val="tx1"/>
                </a:solidFill>
                <a:latin typeface="Times New Roman" pitchFamily="18" charset="0"/>
              </a:defRPr>
            </a:lvl3pPr>
            <a:lvl4pPr marL="1600200" indent="-228600" defTabSz="927100">
              <a:spcBef>
                <a:spcPct val="30000"/>
              </a:spcBef>
              <a:defRPr sz="1200">
                <a:solidFill>
                  <a:schemeClr val="tx1"/>
                </a:solidFill>
                <a:latin typeface="Times New Roman" pitchFamily="18" charset="0"/>
              </a:defRPr>
            </a:lvl4pPr>
            <a:lvl5pPr marL="2057400" indent="-228600" defTabSz="927100">
              <a:spcBef>
                <a:spcPct val="30000"/>
              </a:spcBef>
              <a:defRPr sz="1200">
                <a:solidFill>
                  <a:schemeClr val="tx1"/>
                </a:solidFill>
                <a:latin typeface="Times New Roman" pitchFamily="18" charset="0"/>
              </a:defRPr>
            </a:lvl5pPr>
            <a:lvl6pPr marL="2514600" indent="-228600" defTabSz="927100" eaLnBrk="0" fontAlgn="base" hangingPunct="0">
              <a:spcBef>
                <a:spcPct val="30000"/>
              </a:spcBef>
              <a:spcAft>
                <a:spcPct val="0"/>
              </a:spcAft>
              <a:defRPr sz="1200">
                <a:solidFill>
                  <a:schemeClr val="tx1"/>
                </a:solidFill>
                <a:latin typeface="Times New Roman" pitchFamily="18" charset="0"/>
              </a:defRPr>
            </a:lvl6pPr>
            <a:lvl7pPr marL="2971800" indent="-228600" defTabSz="927100" eaLnBrk="0" fontAlgn="base" hangingPunct="0">
              <a:spcBef>
                <a:spcPct val="30000"/>
              </a:spcBef>
              <a:spcAft>
                <a:spcPct val="0"/>
              </a:spcAft>
              <a:defRPr sz="1200">
                <a:solidFill>
                  <a:schemeClr val="tx1"/>
                </a:solidFill>
                <a:latin typeface="Times New Roman" pitchFamily="18" charset="0"/>
              </a:defRPr>
            </a:lvl7pPr>
            <a:lvl8pPr marL="3429000" indent="-228600" defTabSz="927100" eaLnBrk="0" fontAlgn="base" hangingPunct="0">
              <a:spcBef>
                <a:spcPct val="30000"/>
              </a:spcBef>
              <a:spcAft>
                <a:spcPct val="0"/>
              </a:spcAft>
              <a:defRPr sz="1200">
                <a:solidFill>
                  <a:schemeClr val="tx1"/>
                </a:solidFill>
                <a:latin typeface="Times New Roman" pitchFamily="18" charset="0"/>
              </a:defRPr>
            </a:lvl8pPr>
            <a:lvl9pPr marL="3886200" indent="-228600" defTabSz="9271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66550C8D-315E-4C41-80EB-9248976617E0}" type="slidenum">
              <a:rPr lang="en-US" altLang="en-US">
                <a:solidFill>
                  <a:srgbClr val="000000"/>
                </a:solidFill>
              </a:rPr>
              <a:pPr>
                <a:spcBef>
                  <a:spcPct val="0"/>
                </a:spcBef>
              </a:pPr>
              <a:t>48</a:t>
            </a:fld>
            <a:endParaRPr lang="en-US" altLang="en-US">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Graphic, Black and White photograph of Winston Churchill sitting at a desk with papers and a cigar.</a:t>
            </a:r>
            <a:endParaRPr lang="en-US" dirty="0"/>
          </a:p>
        </p:txBody>
      </p:sp>
      <p:sp>
        <p:nvSpPr>
          <p:cNvPr id="4" name="Slide Number Placeholder 3"/>
          <p:cNvSpPr>
            <a:spLocks noGrp="1"/>
          </p:cNvSpPr>
          <p:nvPr>
            <p:ph type="sldNum" sz="quarter" idx="10"/>
          </p:nvPr>
        </p:nvSpPr>
        <p:spPr/>
        <p:txBody>
          <a:bodyPr/>
          <a:lstStyle/>
          <a:p>
            <a:fld id="{2F3EF9A1-CC6F-4976-83BD-FC3491CE02F4}" type="slidenum">
              <a:rPr lang="en-US" altLang="en-US" smtClean="0"/>
              <a:pPr/>
              <a:t>5</a:t>
            </a:fld>
            <a:endParaRPr lang="en-US" altLang="en-US"/>
          </a:p>
        </p:txBody>
      </p:sp>
    </p:spTree>
    <p:extLst>
      <p:ext uri="{BB962C8B-B14F-4D97-AF65-F5344CB8AC3E}">
        <p14:creationId xmlns:p14="http://schemas.microsoft.com/office/powerpoint/2010/main" val="30599129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Graphic, A</a:t>
            </a:r>
            <a:r>
              <a:rPr lang="en-US" baseline="0" dirty="0" smtClean="0"/>
              <a:t> man identified as C.S. Lewis stands with a drawing of a lion surrounding him</a:t>
            </a:r>
            <a:endParaRPr lang="en-US" dirty="0"/>
          </a:p>
        </p:txBody>
      </p:sp>
      <p:sp>
        <p:nvSpPr>
          <p:cNvPr id="4" name="Slide Number Placeholder 3"/>
          <p:cNvSpPr>
            <a:spLocks noGrp="1"/>
          </p:cNvSpPr>
          <p:nvPr>
            <p:ph type="sldNum" sz="quarter" idx="10"/>
          </p:nvPr>
        </p:nvSpPr>
        <p:spPr/>
        <p:txBody>
          <a:bodyPr/>
          <a:lstStyle/>
          <a:p>
            <a:fld id="{2F3EF9A1-CC6F-4976-83BD-FC3491CE02F4}" type="slidenum">
              <a:rPr lang="en-US" altLang="en-US" smtClean="0"/>
              <a:pPr/>
              <a:t>50</a:t>
            </a:fld>
            <a:endParaRPr lang="en-US" altLang="en-US"/>
          </a:p>
        </p:txBody>
      </p:sp>
    </p:spTree>
    <p:extLst>
      <p:ext uri="{BB962C8B-B14F-4D97-AF65-F5344CB8AC3E}">
        <p14:creationId xmlns:p14="http://schemas.microsoft.com/office/powerpoint/2010/main" val="28983489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Graphic, a series of circles getting progressively smaller and green on the outside and become more yellow as you approach</a:t>
            </a:r>
            <a:r>
              <a:rPr lang="en-US" baseline="0" dirty="0" smtClean="0"/>
              <a:t> the smallest circles in the middle.</a:t>
            </a:r>
            <a:endParaRPr lang="en-US" dirty="0"/>
          </a:p>
        </p:txBody>
      </p:sp>
      <p:sp>
        <p:nvSpPr>
          <p:cNvPr id="4" name="Slide Number Placeholder 3"/>
          <p:cNvSpPr>
            <a:spLocks noGrp="1"/>
          </p:cNvSpPr>
          <p:nvPr>
            <p:ph type="sldNum" sz="quarter" idx="10"/>
          </p:nvPr>
        </p:nvSpPr>
        <p:spPr/>
        <p:txBody>
          <a:bodyPr/>
          <a:lstStyle/>
          <a:p>
            <a:fld id="{2F3EF9A1-CC6F-4976-83BD-FC3491CE02F4}" type="slidenum">
              <a:rPr lang="en-US" altLang="en-US" smtClean="0"/>
              <a:pPr/>
              <a:t>51</a:t>
            </a:fld>
            <a:endParaRPr lang="en-US" altLang="en-US"/>
          </a:p>
        </p:txBody>
      </p:sp>
    </p:spTree>
    <p:extLst>
      <p:ext uri="{BB962C8B-B14F-4D97-AF65-F5344CB8AC3E}">
        <p14:creationId xmlns:p14="http://schemas.microsoft.com/office/powerpoint/2010/main" val="14199156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Inner Ring</a:t>
            </a:r>
          </a:p>
          <a:p>
            <a:r>
              <a:rPr lang="en-US" dirty="0" smtClean="0"/>
              <a:t>I believe that in all men’s lives at certain periods, and in many men’s lives at all periods between infancy and extreme old age, one of the most dominant elements is the desire to be inside the local Ring. Of all the passions, the passion for the Inner </a:t>
            </a:r>
            <a:r>
              <a:rPr lang="en-US" dirty="0" err="1" smtClean="0"/>
              <a:t>ing</a:t>
            </a:r>
            <a:r>
              <a:rPr lang="en-US" dirty="0" smtClean="0"/>
              <a:t> is most skillful in making a man who is not yet a very bad man do very bad things. C.S. Lewis, The Inner</a:t>
            </a:r>
            <a:r>
              <a:rPr lang="en-US" baseline="0" dirty="0" smtClean="0"/>
              <a:t> Ring</a:t>
            </a:r>
            <a:endParaRPr lang="en-US" dirty="0"/>
          </a:p>
        </p:txBody>
      </p:sp>
      <p:sp>
        <p:nvSpPr>
          <p:cNvPr id="4" name="Slide Number Placeholder 3"/>
          <p:cNvSpPr>
            <a:spLocks noGrp="1"/>
          </p:cNvSpPr>
          <p:nvPr>
            <p:ph type="sldNum" sz="quarter" idx="10"/>
          </p:nvPr>
        </p:nvSpPr>
        <p:spPr/>
        <p:txBody>
          <a:bodyPr/>
          <a:lstStyle/>
          <a:p>
            <a:fld id="{2F3EF9A1-CC6F-4976-83BD-FC3491CE02F4}" type="slidenum">
              <a:rPr lang="en-US" altLang="en-US" smtClean="0"/>
              <a:pPr/>
              <a:t>52</a:t>
            </a:fld>
            <a:endParaRPr lang="en-US" altLang="en-US"/>
          </a:p>
        </p:txBody>
      </p:sp>
    </p:spTree>
    <p:extLst>
      <p:ext uri="{BB962C8B-B14F-4D97-AF65-F5344CB8AC3E}">
        <p14:creationId xmlns:p14="http://schemas.microsoft.com/office/powerpoint/2010/main" val="21523298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Graphic, a</a:t>
            </a:r>
            <a:r>
              <a:rPr lang="en-US" baseline="0" dirty="0" smtClean="0"/>
              <a:t> compass pointing toward Southeast with a paper tag attached reading Purpose.</a:t>
            </a:r>
            <a:endParaRPr lang="en-US" dirty="0"/>
          </a:p>
        </p:txBody>
      </p:sp>
      <p:sp>
        <p:nvSpPr>
          <p:cNvPr id="4" name="Slide Number Placeholder 3"/>
          <p:cNvSpPr>
            <a:spLocks noGrp="1"/>
          </p:cNvSpPr>
          <p:nvPr>
            <p:ph type="sldNum" sz="quarter" idx="10"/>
          </p:nvPr>
        </p:nvSpPr>
        <p:spPr/>
        <p:txBody>
          <a:bodyPr/>
          <a:lstStyle/>
          <a:p>
            <a:fld id="{2F3EF9A1-CC6F-4976-83BD-FC3491CE02F4}" type="slidenum">
              <a:rPr lang="en-US" altLang="en-US" smtClean="0"/>
              <a:pPr/>
              <a:t>53</a:t>
            </a:fld>
            <a:endParaRPr lang="en-US" altLang="en-US"/>
          </a:p>
        </p:txBody>
      </p:sp>
    </p:spTree>
    <p:extLst>
      <p:ext uri="{BB962C8B-B14F-4D97-AF65-F5344CB8AC3E}">
        <p14:creationId xmlns:p14="http://schemas.microsoft.com/office/powerpoint/2010/main" val="12395502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800" dirty="0" smtClean="0">
                <a:latin typeface="Times New Roman" pitchFamily="18" charset="0"/>
              </a:rPr>
              <a:t>Graphic,</a:t>
            </a:r>
            <a:r>
              <a:rPr lang="en-US" altLang="en-US" sz="1800" baseline="0" dirty="0" smtClean="0">
                <a:latin typeface="Times New Roman" pitchFamily="18" charset="0"/>
              </a:rPr>
              <a:t> line graph that shows a downward trend in “Americans’ Trust in Federal Government to Handle Problems” both international and domestic. From a </a:t>
            </a:r>
            <a:r>
              <a:rPr lang="en-US" altLang="en-US" sz="1800" baseline="0" dirty="0" err="1" smtClean="0">
                <a:latin typeface="Times New Roman" pitchFamily="18" charset="0"/>
              </a:rPr>
              <a:t>gallup</a:t>
            </a:r>
            <a:r>
              <a:rPr lang="en-US" altLang="en-US" sz="1800" baseline="0" dirty="0" smtClean="0">
                <a:latin typeface="Times New Roman" pitchFamily="18" charset="0"/>
              </a:rPr>
              <a:t> poll taken 199 to 2019. Trust in government is down to 35% for domestic problems and 41% for international problems in 2019.</a:t>
            </a:r>
            <a:endParaRPr lang="en-US" altLang="en-US" sz="1800" dirty="0" smtClean="0">
              <a:latin typeface="Times New Roman" pitchFamily="18" charset="0"/>
            </a:endParaRPr>
          </a:p>
        </p:txBody>
      </p:sp>
      <p:sp>
        <p:nvSpPr>
          <p:cNvPr id="94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itchFamily="18" charset="0"/>
              </a:defRPr>
            </a:lvl1pPr>
            <a:lvl2pPr marL="742950" indent="-285750" defTabSz="927100">
              <a:spcBef>
                <a:spcPct val="30000"/>
              </a:spcBef>
              <a:defRPr sz="1200">
                <a:solidFill>
                  <a:schemeClr val="tx1"/>
                </a:solidFill>
                <a:latin typeface="Times New Roman" pitchFamily="18" charset="0"/>
              </a:defRPr>
            </a:lvl2pPr>
            <a:lvl3pPr marL="1143000" indent="-228600" defTabSz="927100">
              <a:spcBef>
                <a:spcPct val="30000"/>
              </a:spcBef>
              <a:defRPr sz="1200">
                <a:solidFill>
                  <a:schemeClr val="tx1"/>
                </a:solidFill>
                <a:latin typeface="Times New Roman" pitchFamily="18" charset="0"/>
              </a:defRPr>
            </a:lvl3pPr>
            <a:lvl4pPr marL="1600200" indent="-228600" defTabSz="927100">
              <a:spcBef>
                <a:spcPct val="30000"/>
              </a:spcBef>
              <a:defRPr sz="1200">
                <a:solidFill>
                  <a:schemeClr val="tx1"/>
                </a:solidFill>
                <a:latin typeface="Times New Roman" pitchFamily="18" charset="0"/>
              </a:defRPr>
            </a:lvl4pPr>
            <a:lvl5pPr marL="2057400" indent="-228600" defTabSz="927100">
              <a:spcBef>
                <a:spcPct val="30000"/>
              </a:spcBef>
              <a:defRPr sz="1200">
                <a:solidFill>
                  <a:schemeClr val="tx1"/>
                </a:solidFill>
                <a:latin typeface="Times New Roman" pitchFamily="18" charset="0"/>
              </a:defRPr>
            </a:lvl5pPr>
            <a:lvl6pPr marL="2514600" indent="-228600" defTabSz="927100" eaLnBrk="0" fontAlgn="base" hangingPunct="0">
              <a:spcBef>
                <a:spcPct val="30000"/>
              </a:spcBef>
              <a:spcAft>
                <a:spcPct val="0"/>
              </a:spcAft>
              <a:defRPr sz="1200">
                <a:solidFill>
                  <a:schemeClr val="tx1"/>
                </a:solidFill>
                <a:latin typeface="Times New Roman" pitchFamily="18" charset="0"/>
              </a:defRPr>
            </a:lvl6pPr>
            <a:lvl7pPr marL="2971800" indent="-228600" defTabSz="927100" eaLnBrk="0" fontAlgn="base" hangingPunct="0">
              <a:spcBef>
                <a:spcPct val="30000"/>
              </a:spcBef>
              <a:spcAft>
                <a:spcPct val="0"/>
              </a:spcAft>
              <a:defRPr sz="1200">
                <a:solidFill>
                  <a:schemeClr val="tx1"/>
                </a:solidFill>
                <a:latin typeface="Times New Roman" pitchFamily="18" charset="0"/>
              </a:defRPr>
            </a:lvl7pPr>
            <a:lvl8pPr marL="3429000" indent="-228600" defTabSz="927100" eaLnBrk="0" fontAlgn="base" hangingPunct="0">
              <a:spcBef>
                <a:spcPct val="30000"/>
              </a:spcBef>
              <a:spcAft>
                <a:spcPct val="0"/>
              </a:spcAft>
              <a:defRPr sz="1200">
                <a:solidFill>
                  <a:schemeClr val="tx1"/>
                </a:solidFill>
                <a:latin typeface="Times New Roman" pitchFamily="18" charset="0"/>
              </a:defRPr>
            </a:lvl8pPr>
            <a:lvl9pPr marL="3886200" indent="-228600" defTabSz="9271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ECDF53B8-D65A-4461-940B-21B2ADA4E124}" type="slidenum">
              <a:rPr lang="en-US" altLang="en-US">
                <a:solidFill>
                  <a:srgbClr val="000000"/>
                </a:solidFill>
              </a:rPr>
              <a:pPr>
                <a:spcBef>
                  <a:spcPct val="0"/>
                </a:spcBef>
              </a:pPr>
              <a:t>55</a:t>
            </a:fld>
            <a:endParaRPr lang="en-US" altLang="en-US">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800" dirty="0" smtClean="0">
                <a:latin typeface="Times New Roman" pitchFamily="18" charset="0"/>
              </a:rPr>
              <a:t>Graphic,</a:t>
            </a:r>
            <a:r>
              <a:rPr lang="en-US" altLang="en-US" sz="1800" baseline="0" dirty="0" smtClean="0">
                <a:latin typeface="Times New Roman" pitchFamily="18" charset="0"/>
              </a:rPr>
              <a:t> bar graph showing the Institutions Americans Trust Most and Least </a:t>
            </a:r>
          </a:p>
          <a:p>
            <a:r>
              <a:rPr lang="en-US" altLang="en-US" sz="1800" baseline="0" dirty="0" smtClean="0">
                <a:latin typeface="Times New Roman" pitchFamily="18" charset="0"/>
              </a:rPr>
              <a:t>Share of U.S. Adults trusting the following a great deal/quite a lot (June 2018)</a:t>
            </a:r>
          </a:p>
          <a:p>
            <a:r>
              <a:rPr lang="en-US" altLang="en-US" sz="1800" baseline="0" dirty="0" smtClean="0">
                <a:latin typeface="Times New Roman" pitchFamily="18" charset="0"/>
              </a:rPr>
              <a:t>The military 74%</a:t>
            </a:r>
          </a:p>
          <a:p>
            <a:r>
              <a:rPr lang="en-US" altLang="en-US" sz="1800" baseline="0" dirty="0" smtClean="0">
                <a:latin typeface="Times New Roman" pitchFamily="18" charset="0"/>
              </a:rPr>
              <a:t>Small business 67%</a:t>
            </a:r>
          </a:p>
          <a:p>
            <a:r>
              <a:rPr lang="en-US" altLang="en-US" sz="1800" baseline="0" dirty="0" smtClean="0">
                <a:latin typeface="Times New Roman" pitchFamily="18" charset="0"/>
              </a:rPr>
              <a:t>The police 54%</a:t>
            </a:r>
          </a:p>
          <a:p>
            <a:r>
              <a:rPr lang="en-US" altLang="en-US" sz="1800" baseline="0" dirty="0" smtClean="0">
                <a:latin typeface="Times New Roman" pitchFamily="18" charset="0"/>
              </a:rPr>
              <a:t>The church/organized religion 38%</a:t>
            </a:r>
          </a:p>
          <a:p>
            <a:r>
              <a:rPr lang="en-US" altLang="en-US" sz="1800" baseline="0" dirty="0" smtClean="0">
                <a:latin typeface="Times New Roman" pitchFamily="18" charset="0"/>
              </a:rPr>
              <a:t>The presidency 37%</a:t>
            </a:r>
          </a:p>
          <a:p>
            <a:r>
              <a:rPr lang="en-US" altLang="en-US" sz="1800" baseline="0" dirty="0" smtClean="0">
                <a:latin typeface="Times New Roman" pitchFamily="18" charset="0"/>
              </a:rPr>
              <a:t>The Supreme Court 37%</a:t>
            </a:r>
          </a:p>
          <a:p>
            <a:r>
              <a:rPr lang="en-US" altLang="en-US" sz="1800" baseline="0" dirty="0" smtClean="0">
                <a:latin typeface="Times New Roman" pitchFamily="18" charset="0"/>
              </a:rPr>
              <a:t>The medical system 36%</a:t>
            </a:r>
          </a:p>
          <a:p>
            <a:r>
              <a:rPr lang="en-US" altLang="en-US" sz="1800" baseline="0" dirty="0" smtClean="0">
                <a:latin typeface="Times New Roman" pitchFamily="18" charset="0"/>
              </a:rPr>
              <a:t>Banks 30%</a:t>
            </a:r>
          </a:p>
          <a:p>
            <a:r>
              <a:rPr lang="en-US" altLang="en-US" sz="1800" baseline="0" dirty="0" smtClean="0">
                <a:latin typeface="Times New Roman" pitchFamily="18" charset="0"/>
              </a:rPr>
              <a:t>Public schools 29%</a:t>
            </a:r>
          </a:p>
          <a:p>
            <a:r>
              <a:rPr lang="en-US" altLang="en-US" sz="1800" baseline="0" dirty="0" smtClean="0">
                <a:latin typeface="Times New Roman" pitchFamily="18" charset="0"/>
              </a:rPr>
              <a:t>Organized labor 26%</a:t>
            </a:r>
          </a:p>
          <a:p>
            <a:r>
              <a:rPr lang="en-US" altLang="en-US" sz="1800" baseline="0" dirty="0" smtClean="0">
                <a:latin typeface="Times New Roman" pitchFamily="18" charset="0"/>
              </a:rPr>
              <a:t>Big Business 25%</a:t>
            </a:r>
          </a:p>
          <a:p>
            <a:r>
              <a:rPr lang="en-US" altLang="en-US" sz="1800" baseline="0" dirty="0" smtClean="0">
                <a:latin typeface="Times New Roman" pitchFamily="18" charset="0"/>
              </a:rPr>
              <a:t>Newspapers 23%</a:t>
            </a:r>
          </a:p>
          <a:p>
            <a:r>
              <a:rPr lang="en-US" altLang="en-US" sz="1800" baseline="0" dirty="0" smtClean="0">
                <a:latin typeface="Times New Roman" pitchFamily="18" charset="0"/>
              </a:rPr>
              <a:t>The criminal justice system 22%</a:t>
            </a:r>
          </a:p>
          <a:p>
            <a:r>
              <a:rPr lang="en-US" altLang="en-US" sz="1800" baseline="0" dirty="0" smtClean="0">
                <a:latin typeface="Times New Roman" pitchFamily="18" charset="0"/>
              </a:rPr>
              <a:t>Television news 20%</a:t>
            </a:r>
          </a:p>
          <a:p>
            <a:r>
              <a:rPr lang="en-US" altLang="en-US" sz="1800" baseline="0" dirty="0" smtClean="0">
                <a:latin typeface="Times New Roman" pitchFamily="18" charset="0"/>
              </a:rPr>
              <a:t>Congress 11%</a:t>
            </a:r>
            <a:endParaRPr lang="en-US" altLang="en-US" sz="1800" dirty="0" smtClean="0">
              <a:latin typeface="Times New Roman" pitchFamily="18" charset="0"/>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itchFamily="18" charset="0"/>
              </a:defRPr>
            </a:lvl1pPr>
            <a:lvl2pPr marL="742950" indent="-285750" defTabSz="927100">
              <a:spcBef>
                <a:spcPct val="30000"/>
              </a:spcBef>
              <a:defRPr sz="1200">
                <a:solidFill>
                  <a:schemeClr val="tx1"/>
                </a:solidFill>
                <a:latin typeface="Times New Roman" pitchFamily="18" charset="0"/>
              </a:defRPr>
            </a:lvl2pPr>
            <a:lvl3pPr marL="1143000" indent="-228600" defTabSz="927100">
              <a:spcBef>
                <a:spcPct val="30000"/>
              </a:spcBef>
              <a:defRPr sz="1200">
                <a:solidFill>
                  <a:schemeClr val="tx1"/>
                </a:solidFill>
                <a:latin typeface="Times New Roman" pitchFamily="18" charset="0"/>
              </a:defRPr>
            </a:lvl3pPr>
            <a:lvl4pPr marL="1600200" indent="-228600" defTabSz="927100">
              <a:spcBef>
                <a:spcPct val="30000"/>
              </a:spcBef>
              <a:defRPr sz="1200">
                <a:solidFill>
                  <a:schemeClr val="tx1"/>
                </a:solidFill>
                <a:latin typeface="Times New Roman" pitchFamily="18" charset="0"/>
              </a:defRPr>
            </a:lvl4pPr>
            <a:lvl5pPr marL="2057400" indent="-228600" defTabSz="927100">
              <a:spcBef>
                <a:spcPct val="30000"/>
              </a:spcBef>
              <a:defRPr sz="1200">
                <a:solidFill>
                  <a:schemeClr val="tx1"/>
                </a:solidFill>
                <a:latin typeface="Times New Roman" pitchFamily="18" charset="0"/>
              </a:defRPr>
            </a:lvl5pPr>
            <a:lvl6pPr marL="2514600" indent="-228600" defTabSz="927100" eaLnBrk="0" fontAlgn="base" hangingPunct="0">
              <a:spcBef>
                <a:spcPct val="30000"/>
              </a:spcBef>
              <a:spcAft>
                <a:spcPct val="0"/>
              </a:spcAft>
              <a:defRPr sz="1200">
                <a:solidFill>
                  <a:schemeClr val="tx1"/>
                </a:solidFill>
                <a:latin typeface="Times New Roman" pitchFamily="18" charset="0"/>
              </a:defRPr>
            </a:lvl6pPr>
            <a:lvl7pPr marL="2971800" indent="-228600" defTabSz="927100" eaLnBrk="0" fontAlgn="base" hangingPunct="0">
              <a:spcBef>
                <a:spcPct val="30000"/>
              </a:spcBef>
              <a:spcAft>
                <a:spcPct val="0"/>
              </a:spcAft>
              <a:defRPr sz="1200">
                <a:solidFill>
                  <a:schemeClr val="tx1"/>
                </a:solidFill>
                <a:latin typeface="Times New Roman" pitchFamily="18" charset="0"/>
              </a:defRPr>
            </a:lvl7pPr>
            <a:lvl8pPr marL="3429000" indent="-228600" defTabSz="927100" eaLnBrk="0" fontAlgn="base" hangingPunct="0">
              <a:spcBef>
                <a:spcPct val="30000"/>
              </a:spcBef>
              <a:spcAft>
                <a:spcPct val="0"/>
              </a:spcAft>
              <a:defRPr sz="1200">
                <a:solidFill>
                  <a:schemeClr val="tx1"/>
                </a:solidFill>
                <a:latin typeface="Times New Roman" pitchFamily="18" charset="0"/>
              </a:defRPr>
            </a:lvl8pPr>
            <a:lvl9pPr marL="3886200" indent="-228600" defTabSz="9271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B97CE8DB-4194-41C5-9CB4-12D41F3F2FB9}" type="slidenum">
              <a:rPr lang="en-US" altLang="en-US">
                <a:solidFill>
                  <a:srgbClr val="000000"/>
                </a:solidFill>
              </a:rPr>
              <a:pPr>
                <a:spcBef>
                  <a:spcPct val="0"/>
                </a:spcBef>
              </a:pPr>
              <a:t>56</a:t>
            </a:fld>
            <a:endParaRPr lang="en-US" altLang="en-US">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lnSpcReduction="10000"/>
          </a:bodyPr>
          <a:lstStyle/>
          <a:p>
            <a:pPr>
              <a:defRPr/>
            </a:pPr>
            <a:endParaRPr lang="en-US" sz="1800" dirty="0" smtClean="0"/>
          </a:p>
          <a:p>
            <a:pPr>
              <a:defRPr/>
            </a:pPr>
            <a:r>
              <a:rPr lang="en-US" sz="1800" dirty="0" smtClean="0"/>
              <a:t>Graphic, Bald eagle, the</a:t>
            </a:r>
            <a:r>
              <a:rPr lang="en-US" sz="1800" baseline="0" dirty="0" smtClean="0"/>
              <a:t> constitution and American flag to represent the history of American government. </a:t>
            </a:r>
          </a:p>
          <a:p>
            <a:pPr>
              <a:defRPr/>
            </a:pPr>
            <a:endParaRPr lang="en-US" sz="1800" dirty="0" smtClean="0"/>
          </a:p>
          <a:p>
            <a:pPr>
              <a:defRPr/>
            </a:pPr>
            <a:r>
              <a:rPr lang="en-US" sz="1800" dirty="0" smtClean="0"/>
              <a:t>One </a:t>
            </a:r>
            <a:r>
              <a:rPr lang="en-US" sz="1800" dirty="0" smtClean="0"/>
              <a:t>of the key goals of the 1787 Constitutional Convention in Philadelphia was the creation of checks and balances that would prevent corruption. Corruption was the topic of discussion in 25% of the Convention meetings.  There was strong resentment at the time against the actions of King George III of Britain and his appointed "royal governors" who used their offices in America to enrich themselves and the King.  Offices were bought  and sold and land unfairly taxed.  The accepted British and European culture at the time was to use your public office to make money for yourself, at the expense of the citizens.     The English Parliament was not the voice of the people; it was the voice of the King.  The American patriots waged a revolution to reverse this culture of corruption. They believed that public service required that officials put the interests of the </a:t>
            </a:r>
            <a:r>
              <a:rPr lang="en-US" sz="1800" u="sng" dirty="0" smtClean="0"/>
              <a:t>people</a:t>
            </a:r>
            <a:r>
              <a:rPr lang="en-US" sz="1800" dirty="0" smtClean="0"/>
              <a:t> over their own private interests.</a:t>
            </a:r>
          </a:p>
          <a:p>
            <a:pPr>
              <a:defRPr/>
            </a:pPr>
            <a:endParaRPr lang="en-US" sz="1050" dirty="0"/>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itchFamily="18" charset="0"/>
              </a:defRPr>
            </a:lvl1pPr>
            <a:lvl2pPr marL="742950" indent="-285750" defTabSz="927100">
              <a:spcBef>
                <a:spcPct val="30000"/>
              </a:spcBef>
              <a:defRPr sz="1200">
                <a:solidFill>
                  <a:schemeClr val="tx1"/>
                </a:solidFill>
                <a:latin typeface="Times New Roman" pitchFamily="18" charset="0"/>
              </a:defRPr>
            </a:lvl2pPr>
            <a:lvl3pPr marL="1143000" indent="-228600" defTabSz="927100">
              <a:spcBef>
                <a:spcPct val="30000"/>
              </a:spcBef>
              <a:defRPr sz="1200">
                <a:solidFill>
                  <a:schemeClr val="tx1"/>
                </a:solidFill>
                <a:latin typeface="Times New Roman" pitchFamily="18" charset="0"/>
              </a:defRPr>
            </a:lvl3pPr>
            <a:lvl4pPr marL="1600200" indent="-228600" defTabSz="927100">
              <a:spcBef>
                <a:spcPct val="30000"/>
              </a:spcBef>
              <a:defRPr sz="1200">
                <a:solidFill>
                  <a:schemeClr val="tx1"/>
                </a:solidFill>
                <a:latin typeface="Times New Roman" pitchFamily="18" charset="0"/>
              </a:defRPr>
            </a:lvl4pPr>
            <a:lvl5pPr marL="2057400" indent="-228600" defTabSz="927100">
              <a:spcBef>
                <a:spcPct val="30000"/>
              </a:spcBef>
              <a:defRPr sz="1200">
                <a:solidFill>
                  <a:schemeClr val="tx1"/>
                </a:solidFill>
                <a:latin typeface="Times New Roman" pitchFamily="18" charset="0"/>
              </a:defRPr>
            </a:lvl5pPr>
            <a:lvl6pPr marL="2514600" indent="-228600" defTabSz="927100" eaLnBrk="0" fontAlgn="base" hangingPunct="0">
              <a:spcBef>
                <a:spcPct val="30000"/>
              </a:spcBef>
              <a:spcAft>
                <a:spcPct val="0"/>
              </a:spcAft>
              <a:defRPr sz="1200">
                <a:solidFill>
                  <a:schemeClr val="tx1"/>
                </a:solidFill>
                <a:latin typeface="Times New Roman" pitchFamily="18" charset="0"/>
              </a:defRPr>
            </a:lvl6pPr>
            <a:lvl7pPr marL="2971800" indent="-228600" defTabSz="927100" eaLnBrk="0" fontAlgn="base" hangingPunct="0">
              <a:spcBef>
                <a:spcPct val="30000"/>
              </a:spcBef>
              <a:spcAft>
                <a:spcPct val="0"/>
              </a:spcAft>
              <a:defRPr sz="1200">
                <a:solidFill>
                  <a:schemeClr val="tx1"/>
                </a:solidFill>
                <a:latin typeface="Times New Roman" pitchFamily="18" charset="0"/>
              </a:defRPr>
            </a:lvl7pPr>
            <a:lvl8pPr marL="3429000" indent="-228600" defTabSz="927100" eaLnBrk="0" fontAlgn="base" hangingPunct="0">
              <a:spcBef>
                <a:spcPct val="30000"/>
              </a:spcBef>
              <a:spcAft>
                <a:spcPct val="0"/>
              </a:spcAft>
              <a:defRPr sz="1200">
                <a:solidFill>
                  <a:schemeClr val="tx1"/>
                </a:solidFill>
                <a:latin typeface="Times New Roman" pitchFamily="18" charset="0"/>
              </a:defRPr>
            </a:lvl8pPr>
            <a:lvl9pPr marL="3886200" indent="-228600" defTabSz="9271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853817E0-9966-4611-92B5-9F49CE16CF92}" type="slidenum">
              <a:rPr lang="en-US" altLang="en-US"/>
              <a:pPr>
                <a:spcBef>
                  <a:spcPct val="0"/>
                </a:spcBef>
              </a:pPr>
              <a:t>57</a:t>
            </a:fld>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Graphic, declaration</a:t>
            </a:r>
            <a:r>
              <a:rPr lang="en-US" baseline="0" dirty="0" smtClean="0"/>
              <a:t> of independence</a:t>
            </a:r>
            <a:endParaRPr lang="en-US" dirty="0"/>
          </a:p>
        </p:txBody>
      </p:sp>
      <p:sp>
        <p:nvSpPr>
          <p:cNvPr id="4" name="Slide Number Placeholder 3"/>
          <p:cNvSpPr>
            <a:spLocks noGrp="1"/>
          </p:cNvSpPr>
          <p:nvPr>
            <p:ph type="sldNum" sz="quarter" idx="10"/>
          </p:nvPr>
        </p:nvSpPr>
        <p:spPr/>
        <p:txBody>
          <a:bodyPr/>
          <a:lstStyle/>
          <a:p>
            <a:fld id="{2F3EF9A1-CC6F-4976-83BD-FC3491CE02F4}" type="slidenum">
              <a:rPr lang="en-US" altLang="en-US" smtClean="0"/>
              <a:pPr/>
              <a:t>58</a:t>
            </a:fld>
            <a:endParaRPr lang="en-US" altLang="en-US"/>
          </a:p>
        </p:txBody>
      </p:sp>
    </p:spTree>
    <p:extLst>
      <p:ext uri="{BB962C8B-B14F-4D97-AF65-F5344CB8AC3E}">
        <p14:creationId xmlns:p14="http://schemas.microsoft.com/office/powerpoint/2010/main" val="22118975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Graphic, Bill English from the </a:t>
            </a:r>
            <a:r>
              <a:rPr lang="en-US" dirty="0" err="1" smtClean="0"/>
              <a:t>Safra</a:t>
            </a:r>
            <a:r>
              <a:rPr lang="en-US" baseline="0" dirty="0" smtClean="0"/>
              <a:t> Center for Ethics at Harvard</a:t>
            </a:r>
            <a:endParaRPr lang="en-US" dirty="0"/>
          </a:p>
        </p:txBody>
      </p:sp>
      <p:sp>
        <p:nvSpPr>
          <p:cNvPr id="4" name="Slide Number Placeholder 3"/>
          <p:cNvSpPr>
            <a:spLocks noGrp="1"/>
          </p:cNvSpPr>
          <p:nvPr>
            <p:ph type="sldNum" sz="quarter" idx="10"/>
          </p:nvPr>
        </p:nvSpPr>
        <p:spPr/>
        <p:txBody>
          <a:bodyPr/>
          <a:lstStyle/>
          <a:p>
            <a:fld id="{2F3EF9A1-CC6F-4976-83BD-FC3491CE02F4}" type="slidenum">
              <a:rPr lang="en-US" altLang="en-US" smtClean="0"/>
              <a:pPr/>
              <a:t>60</a:t>
            </a:fld>
            <a:endParaRPr lang="en-US" altLang="en-US"/>
          </a:p>
        </p:txBody>
      </p:sp>
    </p:spTree>
    <p:extLst>
      <p:ext uri="{BB962C8B-B14F-4D97-AF65-F5344CB8AC3E}">
        <p14:creationId xmlns:p14="http://schemas.microsoft.com/office/powerpoint/2010/main" val="17146905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Graphic, President</a:t>
            </a:r>
            <a:r>
              <a:rPr lang="en-US" baseline="0" dirty="0" smtClean="0"/>
              <a:t> Abraham Lincoln</a:t>
            </a:r>
            <a:endParaRPr lang="en-US" dirty="0"/>
          </a:p>
        </p:txBody>
      </p:sp>
      <p:sp>
        <p:nvSpPr>
          <p:cNvPr id="4" name="Slide Number Placeholder 3"/>
          <p:cNvSpPr>
            <a:spLocks noGrp="1"/>
          </p:cNvSpPr>
          <p:nvPr>
            <p:ph type="sldNum" sz="quarter" idx="10"/>
          </p:nvPr>
        </p:nvSpPr>
        <p:spPr/>
        <p:txBody>
          <a:bodyPr/>
          <a:lstStyle/>
          <a:p>
            <a:fld id="{2F3EF9A1-CC6F-4976-83BD-FC3491CE02F4}" type="slidenum">
              <a:rPr lang="en-US" altLang="en-US" smtClean="0"/>
              <a:pPr/>
              <a:t>62</a:t>
            </a:fld>
            <a:endParaRPr lang="en-US" altLang="en-US"/>
          </a:p>
        </p:txBody>
      </p:sp>
    </p:spTree>
    <p:extLst>
      <p:ext uri="{BB962C8B-B14F-4D97-AF65-F5344CB8AC3E}">
        <p14:creationId xmlns:p14="http://schemas.microsoft.com/office/powerpoint/2010/main" val="3120439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Graphic, handcuffs made of</a:t>
            </a:r>
            <a:r>
              <a:rPr lang="en-US" baseline="0" dirty="0" smtClean="0"/>
              <a:t> the words, theft, bribery, fraud, corruption</a:t>
            </a:r>
            <a:endParaRPr lang="en-US" dirty="0"/>
          </a:p>
        </p:txBody>
      </p:sp>
      <p:sp>
        <p:nvSpPr>
          <p:cNvPr id="4" name="Slide Number Placeholder 3"/>
          <p:cNvSpPr>
            <a:spLocks noGrp="1"/>
          </p:cNvSpPr>
          <p:nvPr>
            <p:ph type="sldNum" sz="quarter" idx="10"/>
          </p:nvPr>
        </p:nvSpPr>
        <p:spPr/>
        <p:txBody>
          <a:bodyPr/>
          <a:lstStyle/>
          <a:p>
            <a:fld id="{2F3EF9A1-CC6F-4976-83BD-FC3491CE02F4}" type="slidenum">
              <a:rPr lang="en-US" altLang="en-US" smtClean="0"/>
              <a:pPr/>
              <a:t>6</a:t>
            </a:fld>
            <a:endParaRPr lang="en-US" altLang="en-US"/>
          </a:p>
        </p:txBody>
      </p:sp>
    </p:spTree>
    <p:extLst>
      <p:ext uri="{BB962C8B-B14F-4D97-AF65-F5344CB8AC3E}">
        <p14:creationId xmlns:p14="http://schemas.microsoft.com/office/powerpoint/2010/main" val="14887720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Graphic, Statue</a:t>
            </a:r>
            <a:r>
              <a:rPr lang="en-US" baseline="0" dirty="0" smtClean="0"/>
              <a:t> of Liberty in front of the American Flag </a:t>
            </a:r>
            <a:endParaRPr lang="en-US" dirty="0"/>
          </a:p>
        </p:txBody>
      </p:sp>
      <p:sp>
        <p:nvSpPr>
          <p:cNvPr id="4" name="Slide Number Placeholder 3"/>
          <p:cNvSpPr>
            <a:spLocks noGrp="1"/>
          </p:cNvSpPr>
          <p:nvPr>
            <p:ph type="sldNum" sz="quarter" idx="10"/>
          </p:nvPr>
        </p:nvSpPr>
        <p:spPr/>
        <p:txBody>
          <a:bodyPr/>
          <a:lstStyle/>
          <a:p>
            <a:fld id="{2F3EF9A1-CC6F-4976-83BD-FC3491CE02F4}" type="slidenum">
              <a:rPr lang="en-US" altLang="en-US" smtClean="0"/>
              <a:pPr/>
              <a:t>63</a:t>
            </a:fld>
            <a:endParaRPr lang="en-US" altLang="en-US"/>
          </a:p>
        </p:txBody>
      </p:sp>
    </p:spTree>
    <p:extLst>
      <p:ext uri="{BB962C8B-B14F-4D97-AF65-F5344CB8AC3E}">
        <p14:creationId xmlns:p14="http://schemas.microsoft.com/office/powerpoint/2010/main" val="22725084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New Roman" pitchFamily="18" charset="0"/>
              </a:rPr>
              <a:t>Graphic,</a:t>
            </a:r>
            <a:r>
              <a:rPr lang="en-US" altLang="en-US" baseline="0" dirty="0" smtClean="0">
                <a:latin typeface="Times New Roman" pitchFamily="18" charset="0"/>
              </a:rPr>
              <a:t> one boat load of World War two soldiers reaches the shore and men run off on D-day to represent the anniversary of D-Day, June 6</a:t>
            </a:r>
            <a:endParaRPr lang="en-US" altLang="en-US" dirty="0" smtClean="0">
              <a:latin typeface="Times New Roman" pitchFamily="18" charset="0"/>
            </a:endParaRPr>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a:solidFill>
                  <a:schemeClr val="tx1"/>
                </a:solidFill>
                <a:latin typeface="Arial" charset="0"/>
                <a:cs typeface="Arial" charset="0"/>
              </a:defRPr>
            </a:lvl1pPr>
            <a:lvl2pPr marL="742950" indent="-285750" defTabSz="927100">
              <a:defRPr>
                <a:solidFill>
                  <a:schemeClr val="tx1"/>
                </a:solidFill>
                <a:latin typeface="Arial" charset="0"/>
                <a:cs typeface="Arial" charset="0"/>
              </a:defRPr>
            </a:lvl2pPr>
            <a:lvl3pPr marL="1143000" indent="-228600" defTabSz="927100">
              <a:defRPr>
                <a:solidFill>
                  <a:schemeClr val="tx1"/>
                </a:solidFill>
                <a:latin typeface="Arial" charset="0"/>
                <a:cs typeface="Arial" charset="0"/>
              </a:defRPr>
            </a:lvl3pPr>
            <a:lvl4pPr marL="1600200" indent="-228600" defTabSz="927100">
              <a:defRPr>
                <a:solidFill>
                  <a:schemeClr val="tx1"/>
                </a:solidFill>
                <a:latin typeface="Arial" charset="0"/>
                <a:cs typeface="Arial" charset="0"/>
              </a:defRPr>
            </a:lvl4pPr>
            <a:lvl5pPr marL="2057400" indent="-228600" defTabSz="927100">
              <a:defRPr>
                <a:solidFill>
                  <a:schemeClr val="tx1"/>
                </a:solidFill>
                <a:latin typeface="Arial" charset="0"/>
                <a:cs typeface="Arial" charset="0"/>
              </a:defRPr>
            </a:lvl5pPr>
            <a:lvl6pPr marL="2514600" indent="-228600" defTabSz="927100" eaLnBrk="0" fontAlgn="base" hangingPunct="0">
              <a:spcBef>
                <a:spcPct val="0"/>
              </a:spcBef>
              <a:spcAft>
                <a:spcPct val="0"/>
              </a:spcAft>
              <a:defRPr>
                <a:solidFill>
                  <a:schemeClr val="tx1"/>
                </a:solidFill>
                <a:latin typeface="Arial" charset="0"/>
                <a:cs typeface="Arial" charset="0"/>
              </a:defRPr>
            </a:lvl6pPr>
            <a:lvl7pPr marL="2971800" indent="-228600" defTabSz="927100" eaLnBrk="0" fontAlgn="base" hangingPunct="0">
              <a:spcBef>
                <a:spcPct val="0"/>
              </a:spcBef>
              <a:spcAft>
                <a:spcPct val="0"/>
              </a:spcAft>
              <a:defRPr>
                <a:solidFill>
                  <a:schemeClr val="tx1"/>
                </a:solidFill>
                <a:latin typeface="Arial" charset="0"/>
                <a:cs typeface="Arial" charset="0"/>
              </a:defRPr>
            </a:lvl7pPr>
            <a:lvl8pPr marL="3429000" indent="-228600" defTabSz="927100" eaLnBrk="0" fontAlgn="base" hangingPunct="0">
              <a:spcBef>
                <a:spcPct val="0"/>
              </a:spcBef>
              <a:spcAft>
                <a:spcPct val="0"/>
              </a:spcAft>
              <a:defRPr>
                <a:solidFill>
                  <a:schemeClr val="tx1"/>
                </a:solidFill>
                <a:latin typeface="Arial" charset="0"/>
                <a:cs typeface="Arial" charset="0"/>
              </a:defRPr>
            </a:lvl8pPr>
            <a:lvl9pPr marL="3886200" indent="-228600" defTabSz="927100" eaLnBrk="0" fontAlgn="base" hangingPunct="0">
              <a:spcBef>
                <a:spcPct val="0"/>
              </a:spcBef>
              <a:spcAft>
                <a:spcPct val="0"/>
              </a:spcAft>
              <a:defRPr>
                <a:solidFill>
                  <a:schemeClr val="tx1"/>
                </a:solidFill>
                <a:latin typeface="Arial" charset="0"/>
                <a:cs typeface="Arial" charset="0"/>
              </a:defRPr>
            </a:lvl9pPr>
          </a:lstStyle>
          <a:p>
            <a:fld id="{D1F7BBE2-F7CC-4F4D-B993-F9E6386355AF}" type="slidenum">
              <a:rPr lang="en-US" altLang="en-US">
                <a:latin typeface="Times New Roman" pitchFamily="18" charset="0"/>
              </a:rPr>
              <a:pPr/>
              <a:t>65</a:t>
            </a:fld>
            <a:endParaRPr lang="en-US" altLang="en-US">
              <a:latin typeface="Times New Roman" pitchFamily="18"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Graphic,</a:t>
            </a:r>
            <a:r>
              <a:rPr lang="en-US" baseline="0" dirty="0" smtClean="0"/>
              <a:t> members of various militaries gather on a beach, stand in rows. They present the flags of the United States and branches of the military. Several hold instruments while others hold ceremonial weapons.</a:t>
            </a:r>
            <a:endParaRPr lang="en-US" dirty="0"/>
          </a:p>
        </p:txBody>
      </p:sp>
      <p:sp>
        <p:nvSpPr>
          <p:cNvPr id="4" name="Slide Number Placeholder 3"/>
          <p:cNvSpPr>
            <a:spLocks noGrp="1"/>
          </p:cNvSpPr>
          <p:nvPr>
            <p:ph type="sldNum" sz="quarter" idx="10"/>
          </p:nvPr>
        </p:nvSpPr>
        <p:spPr/>
        <p:txBody>
          <a:bodyPr/>
          <a:lstStyle/>
          <a:p>
            <a:fld id="{2F3EF9A1-CC6F-4976-83BD-FC3491CE02F4}" type="slidenum">
              <a:rPr lang="en-US" altLang="en-US" smtClean="0"/>
              <a:pPr/>
              <a:t>66</a:t>
            </a:fld>
            <a:endParaRPr lang="en-US" altLang="en-US"/>
          </a:p>
        </p:txBody>
      </p:sp>
    </p:spTree>
    <p:extLst>
      <p:ext uri="{BB962C8B-B14F-4D97-AF65-F5344CB8AC3E}">
        <p14:creationId xmlns:p14="http://schemas.microsoft.com/office/powerpoint/2010/main" val="17492720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Graphic, a large group of soldiers gather around President Lincoln during the Civil War.</a:t>
            </a:r>
            <a:endParaRPr lang="en-US" dirty="0"/>
          </a:p>
        </p:txBody>
      </p:sp>
      <p:sp>
        <p:nvSpPr>
          <p:cNvPr id="4" name="Slide Number Placeholder 3"/>
          <p:cNvSpPr>
            <a:spLocks noGrp="1"/>
          </p:cNvSpPr>
          <p:nvPr>
            <p:ph type="sldNum" sz="quarter" idx="10"/>
          </p:nvPr>
        </p:nvSpPr>
        <p:spPr/>
        <p:txBody>
          <a:bodyPr/>
          <a:lstStyle/>
          <a:p>
            <a:fld id="{2F3EF9A1-CC6F-4976-83BD-FC3491CE02F4}" type="slidenum">
              <a:rPr lang="en-US" altLang="en-US" smtClean="0"/>
              <a:pPr/>
              <a:t>67</a:t>
            </a:fld>
            <a:endParaRPr lang="en-US" altLang="en-US"/>
          </a:p>
        </p:txBody>
      </p:sp>
    </p:spTree>
    <p:extLst>
      <p:ext uri="{BB962C8B-B14F-4D97-AF65-F5344CB8AC3E}">
        <p14:creationId xmlns:p14="http://schemas.microsoft.com/office/powerpoint/2010/main" val="14252123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Graphic, Statue</a:t>
            </a:r>
            <a:r>
              <a:rPr lang="en-US" baseline="0" dirty="0" smtClean="0"/>
              <a:t> of Liberty in front of the American Flag </a:t>
            </a:r>
            <a:endParaRPr lang="en-US" dirty="0" smtClean="0"/>
          </a:p>
          <a:p>
            <a:endParaRPr lang="en-US" altLang="en-US" dirty="0" smtClean="0">
              <a:latin typeface="Times New Roman" pitchFamily="18" charset="0"/>
            </a:endParaRPr>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a:solidFill>
                  <a:schemeClr val="tx1"/>
                </a:solidFill>
                <a:latin typeface="Arial" charset="0"/>
                <a:cs typeface="Arial" charset="0"/>
              </a:defRPr>
            </a:lvl1pPr>
            <a:lvl2pPr marL="742950" indent="-285750" defTabSz="927100">
              <a:defRPr>
                <a:solidFill>
                  <a:schemeClr val="tx1"/>
                </a:solidFill>
                <a:latin typeface="Arial" charset="0"/>
                <a:cs typeface="Arial" charset="0"/>
              </a:defRPr>
            </a:lvl2pPr>
            <a:lvl3pPr marL="1143000" indent="-228600" defTabSz="927100">
              <a:defRPr>
                <a:solidFill>
                  <a:schemeClr val="tx1"/>
                </a:solidFill>
                <a:latin typeface="Arial" charset="0"/>
                <a:cs typeface="Arial" charset="0"/>
              </a:defRPr>
            </a:lvl3pPr>
            <a:lvl4pPr marL="1600200" indent="-228600" defTabSz="927100">
              <a:defRPr>
                <a:solidFill>
                  <a:schemeClr val="tx1"/>
                </a:solidFill>
                <a:latin typeface="Arial" charset="0"/>
                <a:cs typeface="Arial" charset="0"/>
              </a:defRPr>
            </a:lvl4pPr>
            <a:lvl5pPr marL="2057400" indent="-228600" defTabSz="927100">
              <a:defRPr>
                <a:solidFill>
                  <a:schemeClr val="tx1"/>
                </a:solidFill>
                <a:latin typeface="Arial" charset="0"/>
                <a:cs typeface="Arial" charset="0"/>
              </a:defRPr>
            </a:lvl5pPr>
            <a:lvl6pPr marL="2514600" indent="-228600" defTabSz="927100" eaLnBrk="0" fontAlgn="base" hangingPunct="0">
              <a:spcBef>
                <a:spcPct val="0"/>
              </a:spcBef>
              <a:spcAft>
                <a:spcPct val="0"/>
              </a:spcAft>
              <a:defRPr>
                <a:solidFill>
                  <a:schemeClr val="tx1"/>
                </a:solidFill>
                <a:latin typeface="Arial" charset="0"/>
                <a:cs typeface="Arial" charset="0"/>
              </a:defRPr>
            </a:lvl6pPr>
            <a:lvl7pPr marL="2971800" indent="-228600" defTabSz="927100" eaLnBrk="0" fontAlgn="base" hangingPunct="0">
              <a:spcBef>
                <a:spcPct val="0"/>
              </a:spcBef>
              <a:spcAft>
                <a:spcPct val="0"/>
              </a:spcAft>
              <a:defRPr>
                <a:solidFill>
                  <a:schemeClr val="tx1"/>
                </a:solidFill>
                <a:latin typeface="Arial" charset="0"/>
                <a:cs typeface="Arial" charset="0"/>
              </a:defRPr>
            </a:lvl7pPr>
            <a:lvl8pPr marL="3429000" indent="-228600" defTabSz="927100" eaLnBrk="0" fontAlgn="base" hangingPunct="0">
              <a:spcBef>
                <a:spcPct val="0"/>
              </a:spcBef>
              <a:spcAft>
                <a:spcPct val="0"/>
              </a:spcAft>
              <a:defRPr>
                <a:solidFill>
                  <a:schemeClr val="tx1"/>
                </a:solidFill>
                <a:latin typeface="Arial" charset="0"/>
                <a:cs typeface="Arial" charset="0"/>
              </a:defRPr>
            </a:lvl8pPr>
            <a:lvl9pPr marL="3886200" indent="-228600" defTabSz="927100" eaLnBrk="0" fontAlgn="base" hangingPunct="0">
              <a:spcBef>
                <a:spcPct val="0"/>
              </a:spcBef>
              <a:spcAft>
                <a:spcPct val="0"/>
              </a:spcAft>
              <a:defRPr>
                <a:solidFill>
                  <a:schemeClr val="tx1"/>
                </a:solidFill>
                <a:latin typeface="Arial" charset="0"/>
                <a:cs typeface="Arial" charset="0"/>
              </a:defRPr>
            </a:lvl9pPr>
          </a:lstStyle>
          <a:p>
            <a:fld id="{D96D82BD-0707-4573-A12B-2838B88D51C6}" type="slidenum">
              <a:rPr lang="en-US" altLang="en-US">
                <a:latin typeface="Times New Roman" pitchFamily="18" charset="0"/>
              </a:rPr>
              <a:pPr/>
              <a:t>68</a:t>
            </a:fld>
            <a:endParaRPr lang="en-US" altLang="en-US">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Graphic, dilapidated</a:t>
            </a:r>
            <a:r>
              <a:rPr lang="en-US" baseline="0" dirty="0" smtClean="0"/>
              <a:t> restaurant building, the former Abbott’s Restaurant</a:t>
            </a:r>
          </a:p>
          <a:p>
            <a:endParaRPr lang="en-US" baseline="0" dirty="0" smtClean="0"/>
          </a:p>
          <a:p>
            <a:r>
              <a:rPr lang="en-US" baseline="0" dirty="0" smtClean="0"/>
              <a:t>Graphic, four FBI agents wearing blue jackets with yellow FBI letters walk away from the camera.</a:t>
            </a:r>
          </a:p>
          <a:p>
            <a:endParaRPr lang="en-US" baseline="0" dirty="0" smtClean="0"/>
          </a:p>
          <a:p>
            <a:r>
              <a:rPr lang="en-US" baseline="0" dirty="0" smtClean="0"/>
              <a:t>Graphic, Man in suite wearing glasses sits and diner counter while waitress reads over his shoulder. </a:t>
            </a:r>
            <a:endParaRPr lang="en-US" dirty="0"/>
          </a:p>
        </p:txBody>
      </p:sp>
      <p:sp>
        <p:nvSpPr>
          <p:cNvPr id="4" name="Slide Number Placeholder 3"/>
          <p:cNvSpPr>
            <a:spLocks noGrp="1"/>
          </p:cNvSpPr>
          <p:nvPr>
            <p:ph type="sldNum" sz="quarter" idx="10"/>
          </p:nvPr>
        </p:nvSpPr>
        <p:spPr/>
        <p:txBody>
          <a:bodyPr/>
          <a:lstStyle/>
          <a:p>
            <a:fld id="{2F3EF9A1-CC6F-4976-83BD-FC3491CE02F4}" type="slidenum">
              <a:rPr lang="en-US" altLang="en-US" smtClean="0"/>
              <a:pPr/>
              <a:t>8</a:t>
            </a:fld>
            <a:endParaRPr lang="en-US" altLang="en-US"/>
          </a:p>
        </p:txBody>
      </p:sp>
    </p:spTree>
    <p:extLst>
      <p:ext uri="{BB962C8B-B14F-4D97-AF65-F5344CB8AC3E}">
        <p14:creationId xmlns:p14="http://schemas.microsoft.com/office/powerpoint/2010/main" val="4060823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New Roman" pitchFamily="18" charset="0"/>
              </a:rPr>
              <a:t>Graphic, Senator Dan Scarborough stands smiling at a podium</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Graphic, a</a:t>
            </a:r>
            <a:r>
              <a:rPr lang="en-US" baseline="0" dirty="0" smtClean="0"/>
              <a:t> man’s hands resting on jail cell bars.</a:t>
            </a:r>
            <a:endParaRPr lang="en-US" dirty="0"/>
          </a:p>
        </p:txBody>
      </p:sp>
      <p:sp>
        <p:nvSpPr>
          <p:cNvPr id="4" name="Slide Number Placeholder 3"/>
          <p:cNvSpPr>
            <a:spLocks noGrp="1"/>
          </p:cNvSpPr>
          <p:nvPr>
            <p:ph type="sldNum" sz="quarter" idx="10"/>
          </p:nvPr>
        </p:nvSpPr>
        <p:spPr/>
        <p:txBody>
          <a:bodyPr/>
          <a:lstStyle/>
          <a:p>
            <a:fld id="{2F3EF9A1-CC6F-4976-83BD-FC3491CE02F4}" type="slidenum">
              <a:rPr lang="en-US" altLang="en-US" smtClean="0"/>
              <a:pPr/>
              <a:t>12</a:t>
            </a:fld>
            <a:endParaRPr lang="en-US" altLang="en-US"/>
          </a:p>
        </p:txBody>
      </p:sp>
    </p:spTree>
    <p:extLst>
      <p:ext uri="{BB962C8B-B14F-4D97-AF65-F5344CB8AC3E}">
        <p14:creationId xmlns:p14="http://schemas.microsoft.com/office/powerpoint/2010/main" val="3262026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Graphic, a</a:t>
            </a:r>
            <a:r>
              <a:rPr lang="en-US" baseline="0" dirty="0" smtClean="0"/>
              <a:t> man’s hands resting on jail cell bars.</a:t>
            </a:r>
            <a:endParaRPr lang="en-US" dirty="0" smtClean="0"/>
          </a:p>
          <a:p>
            <a:endParaRPr lang="en-US" dirty="0"/>
          </a:p>
        </p:txBody>
      </p:sp>
      <p:sp>
        <p:nvSpPr>
          <p:cNvPr id="4" name="Slide Number Placeholder 3"/>
          <p:cNvSpPr>
            <a:spLocks noGrp="1"/>
          </p:cNvSpPr>
          <p:nvPr>
            <p:ph type="sldNum" sz="quarter" idx="10"/>
          </p:nvPr>
        </p:nvSpPr>
        <p:spPr/>
        <p:txBody>
          <a:bodyPr/>
          <a:lstStyle/>
          <a:p>
            <a:fld id="{2F3EF9A1-CC6F-4976-83BD-FC3491CE02F4}" type="slidenum">
              <a:rPr lang="en-US" altLang="en-US" smtClean="0"/>
              <a:pPr/>
              <a:t>16</a:t>
            </a:fld>
            <a:endParaRPr lang="en-US" altLang="en-US"/>
          </a:p>
        </p:txBody>
      </p:sp>
    </p:spTree>
    <p:extLst>
      <p:ext uri="{BB962C8B-B14F-4D97-AF65-F5344CB8AC3E}">
        <p14:creationId xmlns:p14="http://schemas.microsoft.com/office/powerpoint/2010/main" val="176972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xfrm>
            <a:off x="1181100" y="696913"/>
            <a:ext cx="4648200" cy="3486150"/>
          </a:xfrm>
          <a:ln/>
        </p:spPr>
      </p:sp>
      <p:sp>
        <p:nvSpPr>
          <p:cNvPr id="38915" name="Notes Placeholder 2"/>
          <p:cNvSpPr>
            <a:spLocks noGrp="1"/>
          </p:cNvSpPr>
          <p:nvPr>
            <p:ph type="body" idx="1"/>
          </p:nvPr>
        </p:nvSpPr>
        <p:spPr>
          <a:xfrm>
            <a:off x="701675" y="4416425"/>
            <a:ext cx="56070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7" rIns="93172" bIns="46587"/>
          <a:lstStyle/>
          <a:p>
            <a:pPr eaLnBrk="1" hangingPunct="1">
              <a:spcBef>
                <a:spcPct val="0"/>
              </a:spcBef>
            </a:pPr>
            <a:r>
              <a:rPr lang="en-US" altLang="en-US" dirty="0" smtClean="0">
                <a:latin typeface="Times New Roman" pitchFamily="18" charset="0"/>
              </a:rPr>
              <a:t>Graphic, three dogs sit on a wood deck</a:t>
            </a:r>
            <a:r>
              <a:rPr lang="en-US" altLang="en-US" baseline="0" dirty="0" smtClean="0">
                <a:latin typeface="Times New Roman" pitchFamily="18" charset="0"/>
              </a:rPr>
              <a:t> looking up</a:t>
            </a:r>
            <a:endParaRPr lang="en-US" altLang="en-US" dirty="0" smtClean="0">
              <a:latin typeface="Times New Roman" pitchFamily="18" charset="0"/>
            </a:endParaRPr>
          </a:p>
        </p:txBody>
      </p:sp>
      <p:sp>
        <p:nvSpPr>
          <p:cNvPr id="38916"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7" rIns="93172" bIns="46587" anchor="b"/>
          <a:lstStyle>
            <a:lvl1pPr defTabSz="931863">
              <a:spcBef>
                <a:spcPct val="30000"/>
              </a:spcBef>
              <a:defRPr sz="1200">
                <a:solidFill>
                  <a:schemeClr val="tx1"/>
                </a:solidFill>
                <a:latin typeface="Times New Roman" pitchFamily="18" charset="0"/>
              </a:defRPr>
            </a:lvl1pPr>
            <a:lvl2pPr marL="742950" indent="-285750" defTabSz="931863">
              <a:spcBef>
                <a:spcPct val="30000"/>
              </a:spcBef>
              <a:defRPr sz="1200">
                <a:solidFill>
                  <a:schemeClr val="tx1"/>
                </a:solidFill>
                <a:latin typeface="Times New Roman" pitchFamily="18" charset="0"/>
              </a:defRPr>
            </a:lvl2pPr>
            <a:lvl3pPr marL="1143000" indent="-228600" defTabSz="931863">
              <a:spcBef>
                <a:spcPct val="30000"/>
              </a:spcBef>
              <a:defRPr sz="1200">
                <a:solidFill>
                  <a:schemeClr val="tx1"/>
                </a:solidFill>
                <a:latin typeface="Times New Roman" pitchFamily="18" charset="0"/>
              </a:defRPr>
            </a:lvl3pPr>
            <a:lvl4pPr marL="1600200" indent="-228600" defTabSz="931863">
              <a:spcBef>
                <a:spcPct val="30000"/>
              </a:spcBef>
              <a:defRPr sz="1200">
                <a:solidFill>
                  <a:schemeClr val="tx1"/>
                </a:solidFill>
                <a:latin typeface="Times New Roman" pitchFamily="18" charset="0"/>
              </a:defRPr>
            </a:lvl4pPr>
            <a:lvl5pPr marL="2057400" indent="-228600" defTabSz="931863">
              <a:spcBef>
                <a:spcPct val="30000"/>
              </a:spcBef>
              <a:defRPr sz="1200">
                <a:solidFill>
                  <a:schemeClr val="tx1"/>
                </a:solidFill>
                <a:latin typeface="Times New Roman" pitchFamily="18" charset="0"/>
              </a:defRPr>
            </a:lvl5pPr>
            <a:lvl6pPr marL="2514600" indent="-228600" defTabSz="931863" eaLnBrk="0" fontAlgn="base" hangingPunct="0">
              <a:spcBef>
                <a:spcPct val="30000"/>
              </a:spcBef>
              <a:spcAft>
                <a:spcPct val="0"/>
              </a:spcAft>
              <a:defRPr sz="1200">
                <a:solidFill>
                  <a:schemeClr val="tx1"/>
                </a:solidFill>
                <a:latin typeface="Times New Roman" pitchFamily="18" charset="0"/>
              </a:defRPr>
            </a:lvl6pPr>
            <a:lvl7pPr marL="2971800" indent="-228600" defTabSz="931863" eaLnBrk="0" fontAlgn="base" hangingPunct="0">
              <a:spcBef>
                <a:spcPct val="30000"/>
              </a:spcBef>
              <a:spcAft>
                <a:spcPct val="0"/>
              </a:spcAft>
              <a:defRPr sz="1200">
                <a:solidFill>
                  <a:schemeClr val="tx1"/>
                </a:solidFill>
                <a:latin typeface="Times New Roman" pitchFamily="18" charset="0"/>
              </a:defRPr>
            </a:lvl7pPr>
            <a:lvl8pPr marL="3429000" indent="-228600" defTabSz="931863" eaLnBrk="0" fontAlgn="base" hangingPunct="0">
              <a:spcBef>
                <a:spcPct val="30000"/>
              </a:spcBef>
              <a:spcAft>
                <a:spcPct val="0"/>
              </a:spcAft>
              <a:defRPr sz="1200">
                <a:solidFill>
                  <a:schemeClr val="tx1"/>
                </a:solidFill>
                <a:latin typeface="Times New Roman" pitchFamily="18" charset="0"/>
              </a:defRPr>
            </a:lvl8pPr>
            <a:lvl9pPr marL="3886200" indent="-228600" defTabSz="931863"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7D925224-272E-4579-BEA1-11AC11639331}" type="slidenum">
              <a:rPr lang="en-US" altLang="en-US">
                <a:solidFill>
                  <a:srgbClr val="000000"/>
                </a:solidFill>
                <a:latin typeface="Calibri" pitchFamily="34" charset="0"/>
              </a:rPr>
              <a:pPr algn="r" eaLnBrk="1" hangingPunct="1">
                <a:spcBef>
                  <a:spcPct val="0"/>
                </a:spcBef>
              </a:pPr>
              <a:t>18</a:t>
            </a:fld>
            <a:endParaRPr lang="en-US" altLang="en-US">
              <a:solidFill>
                <a:srgbClr val="000000"/>
              </a:solidFill>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13"/>
          <p:cNvSpPr>
            <a:spLocks noGrp="1"/>
          </p:cNvSpPr>
          <p:nvPr>
            <p:ph type="sldNum"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1932606937"/>
      </p:ext>
    </p:extLst>
  </p:cSld>
  <p:clrMapOvr>
    <a:masterClrMapping/>
  </p:clrMapOvr>
  <p:transition>
    <p:pull dir="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C9CC86B4-1BE3-4FE4-98E1-2C42B7E261B3}" type="datetimeFigureOut">
              <a:rPr lang="en-US"/>
              <a:pPr>
                <a:defRPr/>
              </a:pPr>
              <a:t>6/12/2019</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Arial" charset="0"/>
              </a:defRPr>
            </a:lvl1pPr>
          </a:lstStyle>
          <a:p>
            <a:fld id="{AA1F9D65-ACAB-42D5-97BD-7A71CF81B1D3}" type="slidenum">
              <a:rPr lang="en-US" altLang="en-US"/>
              <a:pPr/>
              <a:t>‹#›</a:t>
            </a:fld>
            <a:endParaRPr lang="en-US" altLang="en-US"/>
          </a:p>
        </p:txBody>
      </p:sp>
    </p:spTree>
    <p:extLst>
      <p:ext uri="{BB962C8B-B14F-4D97-AF65-F5344CB8AC3E}">
        <p14:creationId xmlns:p14="http://schemas.microsoft.com/office/powerpoint/2010/main" val="1105464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FB5C876-2571-45B1-8D8D-4BEEF6093A3D}" type="datetimeFigureOut">
              <a:rPr lang="en-US"/>
              <a:pPr>
                <a:defRPr/>
              </a:pPr>
              <a:t>6/12/2019</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charset="0"/>
              </a:defRPr>
            </a:lvl1pPr>
          </a:lstStyle>
          <a:p>
            <a:fld id="{E8D27FF2-B318-4A58-BD88-01C56865B39C}" type="slidenum">
              <a:rPr lang="en-US" altLang="en-US"/>
              <a:pPr/>
              <a:t>‹#›</a:t>
            </a:fld>
            <a:endParaRPr lang="en-US" altLang="en-US"/>
          </a:p>
        </p:txBody>
      </p:sp>
    </p:spTree>
    <p:extLst>
      <p:ext uri="{BB962C8B-B14F-4D97-AF65-F5344CB8AC3E}">
        <p14:creationId xmlns:p14="http://schemas.microsoft.com/office/powerpoint/2010/main" val="39223443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1CFD318-9CF7-4E67-B2ED-81B7CA5CB95C}" type="datetimeFigureOut">
              <a:rPr lang="en-US"/>
              <a:pPr>
                <a:defRPr/>
              </a:pPr>
              <a:t>6/12/2019</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charset="0"/>
              </a:defRPr>
            </a:lvl1pPr>
          </a:lstStyle>
          <a:p>
            <a:fld id="{AFF18059-C009-425C-BE4A-49398AC74C01}" type="slidenum">
              <a:rPr lang="en-US" altLang="en-US"/>
              <a:pPr/>
              <a:t>‹#›</a:t>
            </a:fld>
            <a:endParaRPr lang="en-US" altLang="en-US"/>
          </a:p>
        </p:txBody>
      </p:sp>
    </p:spTree>
    <p:extLst>
      <p:ext uri="{BB962C8B-B14F-4D97-AF65-F5344CB8AC3E}">
        <p14:creationId xmlns:p14="http://schemas.microsoft.com/office/powerpoint/2010/main" val="1154009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D6ECFCD-903D-42DD-9ED0-7BFF54E0D3EA}" type="datetimeFigureOut">
              <a:rPr lang="en-US"/>
              <a:pPr>
                <a:defRPr/>
              </a:pPr>
              <a:t>6/12/2019</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defRPr>
            </a:lvl1pPr>
          </a:lstStyle>
          <a:p>
            <a:fld id="{EBE3EF10-B4A8-4445-A387-AEECDD0CE995}" type="slidenum">
              <a:rPr lang="en-US" altLang="en-US"/>
              <a:pPr/>
              <a:t>‹#›</a:t>
            </a:fld>
            <a:endParaRPr lang="en-US" altLang="en-US"/>
          </a:p>
        </p:txBody>
      </p:sp>
    </p:spTree>
    <p:extLst>
      <p:ext uri="{BB962C8B-B14F-4D97-AF65-F5344CB8AC3E}">
        <p14:creationId xmlns:p14="http://schemas.microsoft.com/office/powerpoint/2010/main" val="39977218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16B04E5-29DE-4ED6-8AEA-FC7960D9D68B}" type="datetimeFigureOut">
              <a:rPr lang="en-US"/>
              <a:pPr>
                <a:defRPr/>
              </a:pPr>
              <a:t>6/12/2019</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defRPr>
            </a:lvl1pPr>
          </a:lstStyle>
          <a:p>
            <a:fld id="{E0EA2DA8-5E86-4903-B823-E5E7725677D0}" type="slidenum">
              <a:rPr lang="en-US" altLang="en-US"/>
              <a:pPr/>
              <a:t>‹#›</a:t>
            </a:fld>
            <a:endParaRPr lang="en-US" altLang="en-US"/>
          </a:p>
        </p:txBody>
      </p:sp>
    </p:spTree>
    <p:extLst>
      <p:ext uri="{BB962C8B-B14F-4D97-AF65-F5344CB8AC3E}">
        <p14:creationId xmlns:p14="http://schemas.microsoft.com/office/powerpoint/2010/main" val="30294310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78DD9C3D-CC34-4890-981C-207688F08EB8}" type="datetimeFigureOut">
              <a:rPr lang="en-US"/>
              <a:pPr>
                <a:defRPr/>
              </a:pPr>
              <a:t>6/12/2019</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fld id="{6EF991BC-185A-4E13-8341-947555430925}" type="slidenum">
              <a:rPr lang="en-US" altLang="en-US"/>
              <a:pPr/>
              <a:t>‹#›</a:t>
            </a:fld>
            <a:endParaRPr lang="en-US" altLang="en-US"/>
          </a:p>
        </p:txBody>
      </p:sp>
    </p:spTree>
    <p:extLst>
      <p:ext uri="{BB962C8B-B14F-4D97-AF65-F5344CB8AC3E}">
        <p14:creationId xmlns:p14="http://schemas.microsoft.com/office/powerpoint/2010/main" val="2972159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16714D31-C8FC-4327-B864-281577C8F360}" type="datetimeFigureOut">
              <a:rPr lang="en-US"/>
              <a:pPr>
                <a:defRPr/>
              </a:pPr>
              <a:t>6/12/2019</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fld id="{90EF3E3C-DE29-4288-9CBB-877A8465C42D}" type="slidenum">
              <a:rPr lang="en-US" altLang="en-US"/>
              <a:pPr/>
              <a:t>‹#›</a:t>
            </a:fld>
            <a:endParaRPr lang="en-US" altLang="en-US"/>
          </a:p>
        </p:txBody>
      </p:sp>
    </p:spTree>
    <p:extLst>
      <p:ext uri="{BB962C8B-B14F-4D97-AF65-F5344CB8AC3E}">
        <p14:creationId xmlns:p14="http://schemas.microsoft.com/office/powerpoint/2010/main" val="1897558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D4DC8D5-A00D-4711-9262-3958D2A641FF}" type="datetime3">
              <a:rPr lang="en-US"/>
              <a:pPr>
                <a:defRPr/>
              </a:pPr>
              <a:t>12 June 2019</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r>
              <a:rPr lang="en-US"/>
              <a:t>COJ Ethics Training</a:t>
            </a:r>
          </a:p>
        </p:txBody>
      </p:sp>
      <p:sp>
        <p:nvSpPr>
          <p:cNvPr id="5" name="Slide Number Placeholder 4"/>
          <p:cNvSpPr>
            <a:spLocks noGrp="1"/>
          </p:cNvSpPr>
          <p:nvPr>
            <p:ph type="sldNum" sz="quarter" idx="12"/>
          </p:nvPr>
        </p:nvSpPr>
        <p:spPr/>
        <p:txBody>
          <a:bodyPr/>
          <a:lstStyle>
            <a:lvl1pPr eaLnBrk="0" hangingPunct="0">
              <a:defRPr>
                <a:latin typeface="Arial" charset="0"/>
              </a:defRPr>
            </a:lvl1pPr>
          </a:lstStyle>
          <a:p>
            <a:fld id="{3D514FF1-5667-4F47-9683-94FBCB5CA54D}" type="slidenum">
              <a:rPr lang="en-US" altLang="en-US"/>
              <a:pPr/>
              <a:t>‹#›</a:t>
            </a:fld>
            <a:endParaRPr lang="en-US" altLang="en-US"/>
          </a:p>
        </p:txBody>
      </p:sp>
    </p:spTree>
    <p:extLst>
      <p:ext uri="{BB962C8B-B14F-4D97-AF65-F5344CB8AC3E}">
        <p14:creationId xmlns:p14="http://schemas.microsoft.com/office/powerpoint/2010/main" val="874704857"/>
      </p:ext>
    </p:extLst>
  </p:cSld>
  <p:clrMapOvr>
    <a:masterClrMapping/>
  </p:clrMapOvr>
  <p:transition>
    <p:pull dir="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13"/>
          <p:cNvSpPr>
            <a:spLocks noGrp="1"/>
          </p:cNvSpPr>
          <p:nvPr>
            <p:ph type="sldNum"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2477457802"/>
      </p:ext>
    </p:extLst>
  </p:cSld>
  <p:clrMapOvr>
    <a:masterClrMapping/>
  </p:clrMapOvr>
  <p:transition>
    <p:pull dir="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3"/>
          <p:cNvSpPr>
            <a:spLocks noGrp="1"/>
          </p:cNvSpPr>
          <p:nvPr>
            <p:ph type="sldNum"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3348542951"/>
      </p:ext>
    </p:extLst>
  </p:cSld>
  <p:clrMapOvr>
    <a:masterClrMapping/>
  </p:clrMapOvr>
  <p:transition>
    <p:pull dir="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lide Number Placeholder 13"/>
          <p:cNvSpPr>
            <a:spLocks noGrp="1"/>
          </p:cNvSpPr>
          <p:nvPr>
            <p:ph type="sldNum"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174899603"/>
      </p:ext>
    </p:extLst>
  </p:cSld>
  <p:clrMapOvr>
    <a:masterClrMapping/>
  </p:clrMapOvr>
  <p:transition>
    <p:pull dir="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hangingPunct="1">
              <a:defRPr>
                <a:latin typeface="Arial" charset="0"/>
                <a:cs typeface="Arial" charset="0"/>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hangingPunct="1">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fld id="{F67D92B6-DE35-48CF-992C-3C821BE22606}" type="slidenum">
              <a:rPr lang="en-US" altLang="en-US"/>
              <a:pPr/>
              <a:t>‹#›</a:t>
            </a:fld>
            <a:endParaRPr lang="en-US" altLang="en-US"/>
          </a:p>
        </p:txBody>
      </p:sp>
    </p:spTree>
    <p:extLst>
      <p:ext uri="{BB962C8B-B14F-4D97-AF65-F5344CB8AC3E}">
        <p14:creationId xmlns:p14="http://schemas.microsoft.com/office/powerpoint/2010/main" val="642441559"/>
      </p:ext>
    </p:extLst>
  </p:cSld>
  <p:clrMapOvr>
    <a:masterClrMapping/>
  </p:clrMapOvr>
  <p:transition spd="med">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D98B583-05B1-4E6F-94B6-5559768547C9}" type="datetimeFigureOut">
              <a:rPr lang="en-US"/>
              <a:pPr>
                <a:defRPr/>
              </a:pPr>
              <a:t>6/12/2019</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fld id="{4EBB0173-60F2-46B3-B2B0-FA10BEABDE67}" type="slidenum">
              <a:rPr lang="en-US" altLang="en-US"/>
              <a:pPr/>
              <a:t>‹#›</a:t>
            </a:fld>
            <a:endParaRPr lang="en-US" altLang="en-US"/>
          </a:p>
        </p:txBody>
      </p:sp>
    </p:spTree>
    <p:extLst>
      <p:ext uri="{BB962C8B-B14F-4D97-AF65-F5344CB8AC3E}">
        <p14:creationId xmlns:p14="http://schemas.microsoft.com/office/powerpoint/2010/main" val="3207281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19E004D4-B78A-47D2-9E65-DA1021B92717}" type="datetimeFigureOut">
              <a:rPr lang="en-US"/>
              <a:pPr>
                <a:defRPr/>
              </a:pPr>
              <a:t>6/12/2019</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fld id="{D4A804C6-218D-497B-948C-B2D75296A307}" type="slidenum">
              <a:rPr lang="en-US" altLang="en-US"/>
              <a:pPr/>
              <a:t>‹#›</a:t>
            </a:fld>
            <a:endParaRPr lang="en-US" altLang="en-US"/>
          </a:p>
        </p:txBody>
      </p:sp>
    </p:spTree>
    <p:extLst>
      <p:ext uri="{BB962C8B-B14F-4D97-AF65-F5344CB8AC3E}">
        <p14:creationId xmlns:p14="http://schemas.microsoft.com/office/powerpoint/2010/main" val="513268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4CB84BE-C1EE-45EE-B859-29DC53998D85}" type="datetimeFigureOut">
              <a:rPr lang="en-US"/>
              <a:pPr>
                <a:defRPr/>
              </a:pPr>
              <a:t>6/12/2019</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fld id="{47934DD4-6238-48DB-8B8A-89A7B85260A2}" type="slidenum">
              <a:rPr lang="en-US" altLang="en-US"/>
              <a:pPr/>
              <a:t>‹#›</a:t>
            </a:fld>
            <a:endParaRPr lang="en-US" altLang="en-US"/>
          </a:p>
        </p:txBody>
      </p:sp>
    </p:spTree>
    <p:extLst>
      <p:ext uri="{BB962C8B-B14F-4D97-AF65-F5344CB8AC3E}">
        <p14:creationId xmlns:p14="http://schemas.microsoft.com/office/powerpoint/2010/main" val="1035498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9376D14-78E4-4891-8B99-0760830D61E5}" type="datetimeFigureOut">
              <a:rPr lang="en-US"/>
              <a:pPr>
                <a:defRPr/>
              </a:pPr>
              <a:t>6/12/2019</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defRPr>
            </a:lvl1pPr>
          </a:lstStyle>
          <a:p>
            <a:fld id="{11BD02E8-CDC4-49CE-A159-7D5CFE983AEB}" type="slidenum">
              <a:rPr lang="en-US" altLang="en-US"/>
              <a:pPr/>
              <a:t>‹#›</a:t>
            </a:fld>
            <a:endParaRPr lang="en-US" altLang="en-US"/>
          </a:p>
        </p:txBody>
      </p:sp>
    </p:spTree>
    <p:extLst>
      <p:ext uri="{BB962C8B-B14F-4D97-AF65-F5344CB8AC3E}">
        <p14:creationId xmlns:p14="http://schemas.microsoft.com/office/powerpoint/2010/main" val="19795286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AutoShape 7"/>
          <p:cNvSpPr>
            <a:spLocks noChangeArrowheads="1"/>
          </p:cNvSpPr>
          <p:nvPr/>
        </p:nvSpPr>
        <p:spPr bwMode="auto">
          <a:xfrm>
            <a:off x="0" y="152400"/>
            <a:ext cx="9144000" cy="304800"/>
          </a:xfrm>
          <a:prstGeom prst="roundRect">
            <a:avLst>
              <a:gd name="adj" fmla="val 1042"/>
            </a:avLst>
          </a:prstGeom>
          <a:solidFill>
            <a:schemeClr val="bg1"/>
          </a:solidFill>
          <a:ln w="9525">
            <a:solidFill>
              <a:schemeClr val="bg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p>
        </p:txBody>
      </p:sp>
      <p:sp>
        <p:nvSpPr>
          <p:cNvPr id="1029" name="AutoShape 9"/>
          <p:cNvSpPr>
            <a:spLocks noChangeArrowheads="1"/>
          </p:cNvSpPr>
          <p:nvPr/>
        </p:nvSpPr>
        <p:spPr bwMode="auto">
          <a:xfrm>
            <a:off x="0" y="0"/>
            <a:ext cx="9144000" cy="152400"/>
          </a:xfrm>
          <a:prstGeom prst="roundRect">
            <a:avLst>
              <a:gd name="adj" fmla="val 1042"/>
            </a:avLst>
          </a:prstGeom>
          <a:solidFill>
            <a:srgbClr val="000080"/>
          </a:solidFill>
          <a:ln w="9525">
            <a:solidFill>
              <a:schemeClr val="bg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p>
        </p:txBody>
      </p:sp>
      <p:sp>
        <p:nvSpPr>
          <p:cNvPr id="1030" name="AutoShape 10"/>
          <p:cNvSpPr>
            <a:spLocks noChangeArrowheads="1"/>
          </p:cNvSpPr>
          <p:nvPr/>
        </p:nvSpPr>
        <p:spPr bwMode="auto">
          <a:xfrm>
            <a:off x="0" y="457200"/>
            <a:ext cx="9144000" cy="76200"/>
          </a:xfrm>
          <a:prstGeom prst="roundRect">
            <a:avLst>
              <a:gd name="adj" fmla="val 2083"/>
            </a:avLst>
          </a:prstGeom>
          <a:solidFill>
            <a:srgbClr val="000080"/>
          </a:solidFill>
          <a:ln w="9525">
            <a:solidFill>
              <a:schemeClr val="bg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p>
        </p:txBody>
      </p:sp>
      <p:sp>
        <p:nvSpPr>
          <p:cNvPr id="1031" name="AutoShape 11"/>
          <p:cNvSpPr>
            <a:spLocks noChangeArrowheads="1"/>
          </p:cNvSpPr>
          <p:nvPr/>
        </p:nvSpPr>
        <p:spPr bwMode="auto">
          <a:xfrm>
            <a:off x="0" y="6781800"/>
            <a:ext cx="9144000" cy="76200"/>
          </a:xfrm>
          <a:prstGeom prst="roundRect">
            <a:avLst>
              <a:gd name="adj" fmla="val 2083"/>
            </a:avLst>
          </a:prstGeom>
          <a:solidFill>
            <a:srgbClr val="000080"/>
          </a:solidFill>
          <a:ln w="9525">
            <a:solidFill>
              <a:schemeClr val="bg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mtClean="0"/>
          </a:p>
        </p:txBody>
      </p:sp>
      <p:sp>
        <p:nvSpPr>
          <p:cNvPr id="1032" name="Rectangle 4"/>
          <p:cNvSpPr txBox="1">
            <a:spLocks noChangeArrowheads="1"/>
          </p:cNvSpPr>
          <p:nvPr/>
        </p:nvSpPr>
        <p:spPr bwMode="auto">
          <a:xfrm>
            <a:off x="76200" y="6477000"/>
            <a:ext cx="3048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100" smtClean="0">
              <a:latin typeface="Humanst521 BT" pitchFamily="34" charset="0"/>
            </a:endParaRPr>
          </a:p>
        </p:txBody>
      </p:sp>
      <p:sp>
        <p:nvSpPr>
          <p:cNvPr id="1033" name="Rectangle 5"/>
          <p:cNvSpPr txBox="1">
            <a:spLocks noChangeArrowheads="1"/>
          </p:cNvSpPr>
          <p:nvPr/>
        </p:nvSpPr>
        <p:spPr bwMode="auto">
          <a:xfrm>
            <a:off x="0" y="152400"/>
            <a:ext cx="27384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100" smtClean="0">
              <a:latin typeface="Humanst521 BT" pitchFamily="34" charset="0"/>
            </a:endParaRPr>
          </a:p>
        </p:txBody>
      </p:sp>
      <p:sp>
        <p:nvSpPr>
          <p:cNvPr id="14" name="Slide Number Placeholder 13"/>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Arial" charset="0"/>
                <a:cs typeface="Arial" charset="0"/>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Lst>
  <p:transition>
    <p:pull dir="ru"/>
  </p:transition>
  <p:timing>
    <p:tnLst>
      <p:par>
        <p:cTn id="1" dur="indefinite" restart="never" nodeType="tmRoot"/>
      </p:par>
    </p:tnLst>
  </p:timing>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0241A4E6-36E8-44A0-ACA2-B08D95309268}" type="datetimeFigureOut">
              <a:rPr lang="en-US"/>
              <a:pPr>
                <a:defRPr/>
              </a:pPr>
              <a:t>6/12/2019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fld id="{A0C0C66A-5077-4016-AC0E-8877B0EB130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 id="2147483991"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4oqar2iXno6PPM&amp;tbnid=DYmtqTjJwjBb2M:&amp;ved=0CAUQjRw&amp;url=http://www.harvard.edu/harvard-glance&amp;ei=FQRfUoywLIaa9QTt74H4CQ&amp;bvm=bv.54176721,d.eWU&amp;psig=AFQjCNHvp7JsQs8ASE0xTOFrh1mnwKrKMg&amp;ust=1382045049463455"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4"/>
          <p:cNvSpPr>
            <a:spLocks noGrp="1"/>
          </p:cNvSpPr>
          <p:nvPr>
            <p:ph type="ctrTitle"/>
          </p:nvPr>
        </p:nvSpPr>
        <p:spPr>
          <a:xfrm>
            <a:off x="838200" y="1676400"/>
            <a:ext cx="7772400" cy="1470025"/>
          </a:xfrm>
        </p:spPr>
        <p:txBody>
          <a:bodyPr/>
          <a:lstStyle/>
          <a:p>
            <a:r>
              <a:rPr lang="en-US" altLang="en-US" smtClean="0"/>
              <a:t>Government Ethics</a:t>
            </a:r>
          </a:p>
        </p:txBody>
      </p:sp>
      <p:sp>
        <p:nvSpPr>
          <p:cNvPr id="18435" name="Subtitle 5"/>
          <p:cNvSpPr>
            <a:spLocks noGrp="1"/>
          </p:cNvSpPr>
          <p:nvPr>
            <p:ph type="subTitle" idx="1"/>
          </p:nvPr>
        </p:nvSpPr>
        <p:spPr>
          <a:xfrm>
            <a:off x="1371600" y="3886200"/>
            <a:ext cx="6400800" cy="2286000"/>
          </a:xfrm>
        </p:spPr>
        <p:txBody>
          <a:bodyPr/>
          <a:lstStyle/>
          <a:p>
            <a:endParaRPr lang="en-US" altLang="en-US" smtClean="0"/>
          </a:p>
          <a:p>
            <a:r>
              <a:rPr lang="en-US" altLang="en-US" sz="2400" smtClean="0"/>
              <a:t>Carla Miller, Ethics Director</a:t>
            </a:r>
          </a:p>
          <a:p>
            <a:r>
              <a:rPr lang="en-US" altLang="en-US" sz="1800" smtClean="0"/>
              <a:t>June 5, 2019</a:t>
            </a:r>
          </a:p>
          <a:p>
            <a:endParaRPr lang="en-US" altLang="en-US" sz="1600" smtClean="0"/>
          </a:p>
        </p:txBody>
      </p:sp>
    </p:spTree>
  </p:cSld>
  <p:clrMapOvr>
    <a:masterClrMapping/>
  </p:clrMapOvr>
  <p:transition>
    <p:pull dir="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ltLang="en-US" smtClean="0"/>
              <a:t>Senator Dan Scarborough</a:t>
            </a:r>
          </a:p>
        </p:txBody>
      </p:sp>
      <p:sp>
        <p:nvSpPr>
          <p:cNvPr id="28675" name="Rectangle 3"/>
          <p:cNvSpPr>
            <a:spLocks noGrp="1" noChangeArrowheads="1"/>
          </p:cNvSpPr>
          <p:nvPr>
            <p:ph type="body" idx="1"/>
          </p:nvPr>
        </p:nvSpPr>
        <p:spPr/>
        <p:txBody>
          <a:bodyPr/>
          <a:lstStyle/>
          <a:p>
            <a:pPr marL="401638" indent="-401638">
              <a:lnSpc>
                <a:spcPct val="80000"/>
              </a:lnSpc>
              <a:buFontTx/>
              <a:buNone/>
            </a:pPr>
            <a:r>
              <a:rPr lang="en-US" altLang="en-US" sz="2800" b="1" smtClean="0"/>
              <a:t>	</a:t>
            </a:r>
            <a:r>
              <a:rPr lang="en-US" altLang="en-US" sz="2000" b="1" u="sng" smtClean="0"/>
              <a:t>Notice of Death</a:t>
            </a:r>
            <a:r>
              <a:rPr lang="en-US" altLang="en-US" sz="2000" b="1" smtClean="0"/>
              <a:t>: </a:t>
            </a:r>
          </a:p>
          <a:p>
            <a:pPr marL="401638" indent="-401638">
              <a:lnSpc>
                <a:spcPct val="80000"/>
              </a:lnSpc>
              <a:buFontTx/>
              <a:buNone/>
            </a:pPr>
            <a:r>
              <a:rPr lang="en-US" altLang="en-US" sz="2000" b="1" smtClean="0"/>
              <a:t>	Former state senator was champion for employees</a:t>
            </a:r>
          </a:p>
          <a:p>
            <a:pPr marL="401638" indent="-401638">
              <a:lnSpc>
                <a:spcPct val="80000"/>
              </a:lnSpc>
              <a:buFontTx/>
              <a:buNone/>
            </a:pPr>
            <a:r>
              <a:rPr lang="en-US" altLang="en-US" sz="2000" b="1" smtClean="0"/>
              <a:t>	A fraud and extortion conviction marred his 14 years of service.</a:t>
            </a:r>
            <a:br>
              <a:rPr lang="en-US" altLang="en-US" sz="2000" b="1" smtClean="0"/>
            </a:br>
            <a:r>
              <a:rPr lang="en-US" altLang="en-US" sz="2000" smtClean="0"/>
              <a:t/>
            </a:r>
            <a:br>
              <a:rPr lang="en-US" altLang="en-US" sz="2000" smtClean="0"/>
            </a:br>
            <a:r>
              <a:rPr lang="en-US" altLang="en-US" sz="2000" smtClean="0"/>
              <a:t>Former state Sen. Dan Scarborough, once </a:t>
            </a:r>
            <a:r>
              <a:rPr lang="en-US" altLang="en-US" sz="2000" smtClean="0">
                <a:solidFill>
                  <a:srgbClr val="FF0000"/>
                </a:solidFill>
              </a:rPr>
              <a:t>Florida's most powerful senator </a:t>
            </a:r>
            <a:r>
              <a:rPr lang="en-US" altLang="en-US" sz="2000" smtClean="0"/>
              <a:t>until his political career ended with his 1982 conviction of mail fraud and extortion, died in a Jacksonville nursing home Wednesday</a:t>
            </a:r>
            <a:r>
              <a:rPr lang="en-US" altLang="en-US" sz="2800" smtClean="0"/>
              <a:t>.</a:t>
            </a:r>
          </a:p>
        </p:txBody>
      </p:sp>
      <p:pic>
        <p:nvPicPr>
          <p:cNvPr id="28676" name="Picture 1" descr="Senator Dan Scarborough stands smiling at a podium"/>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4495800"/>
            <a:ext cx="1524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ChangeArrowheads="1"/>
          </p:cNvSpPr>
          <p:nvPr/>
        </p:nvSpPr>
        <p:spPr bwMode="auto">
          <a:xfrm>
            <a:off x="2133600" y="1905000"/>
            <a:ext cx="45720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1400"/>
              <a:t>Notice of Death:</a:t>
            </a:r>
          </a:p>
          <a:p>
            <a:r>
              <a:rPr lang="en-US" altLang="en-US" sz="1400"/>
              <a:t>Harold Haimowitz, 73, passed away November 28, 2003 in Boca Raton. He was a longtime resident of Jacksonville. Mr. Haimowitz was a graduate of the University of Florida School of Law, president of Phi Lamda Phi, member of the Blue Key Society, past Chairman of the Duval County Democratic Committee, and held executive positions in the Masonic Lodge and the Elks. Mr. Haimowitz practiced law in Jacksonville for many years and was practicing in Boca Raton until the time of his death. </a:t>
            </a:r>
          </a:p>
        </p:txBody>
      </p:sp>
      <p:sp>
        <p:nvSpPr>
          <p:cNvPr id="30723" name="Rectangle 4"/>
          <p:cNvSpPr>
            <a:spLocks noChangeArrowheads="1"/>
          </p:cNvSpPr>
          <p:nvPr/>
        </p:nvSpPr>
        <p:spPr bwMode="auto">
          <a:xfrm>
            <a:off x="4191000" y="3200400"/>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endParaRPr lang="en-US" altLang="en-US"/>
          </a:p>
        </p:txBody>
      </p:sp>
      <p:sp>
        <p:nvSpPr>
          <p:cNvPr id="30724" name="Title 7"/>
          <p:cNvSpPr>
            <a:spLocks noGrp="1"/>
          </p:cNvSpPr>
          <p:nvPr>
            <p:ph type="title"/>
          </p:nvPr>
        </p:nvSpPr>
        <p:spPr>
          <a:xfrm>
            <a:off x="381000" y="652463"/>
            <a:ext cx="8229600" cy="1143000"/>
          </a:xfrm>
        </p:spPr>
        <p:txBody>
          <a:bodyPr/>
          <a:lstStyle/>
          <a:p>
            <a:r>
              <a:rPr lang="en-US" altLang="en-US" sz="3600" smtClean="0"/>
              <a:t>H. Haimowitz, Attorney</a:t>
            </a:r>
            <a:br>
              <a:rPr lang="en-US" altLang="en-US" sz="3600" smtClean="0"/>
            </a:br>
            <a:r>
              <a:rPr lang="en-US" altLang="en-US" sz="3600" smtClean="0"/>
              <a:t>Chairman of the Democratic Party</a:t>
            </a:r>
          </a:p>
        </p:txBody>
      </p:sp>
    </p:spTree>
  </p:cSld>
  <p:clrMapOvr>
    <a:masterClrMapping/>
  </p:clrMapOvr>
  <p:transition>
    <p:pull dir="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a:spLocks noChangeArrowheads="1"/>
          </p:cNvSpPr>
          <p:nvPr/>
        </p:nvSpPr>
        <p:spPr bwMode="auto">
          <a:xfrm>
            <a:off x="2133600" y="1905000"/>
            <a:ext cx="457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endParaRPr lang="en-US" altLang="en-US" sz="1400"/>
          </a:p>
        </p:txBody>
      </p:sp>
      <p:sp>
        <p:nvSpPr>
          <p:cNvPr id="31747" name="Rectangle 4"/>
          <p:cNvSpPr>
            <a:spLocks noChangeArrowheads="1"/>
          </p:cNvSpPr>
          <p:nvPr/>
        </p:nvSpPr>
        <p:spPr bwMode="auto">
          <a:xfrm>
            <a:off x="4191000" y="3200400"/>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endParaRPr lang="en-US" altLang="en-US"/>
          </a:p>
        </p:txBody>
      </p:sp>
      <p:pic>
        <p:nvPicPr>
          <p:cNvPr id="31748" name="Picture 1" descr="a man’s hands resting on jail cell bar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981200"/>
            <a:ext cx="4895850"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ontent Placeholder 2"/>
          <p:cNvSpPr>
            <a:spLocks noGrp="1"/>
          </p:cNvSpPr>
          <p:nvPr>
            <p:ph idx="1"/>
          </p:nvPr>
        </p:nvSpPr>
        <p:spPr/>
        <p:txBody>
          <a:bodyPr/>
          <a:lstStyle/>
          <a:p>
            <a:r>
              <a:rPr lang="en-US" altLang="en-US" smtClean="0"/>
              <a:t>1985  General Counsel indicted</a:t>
            </a:r>
          </a:p>
          <a:p>
            <a:r>
              <a:rPr lang="en-US" altLang="en-US" smtClean="0"/>
              <a:t>1989  Grand Jury on local corruption (John Delaney)</a:t>
            </a:r>
          </a:p>
          <a:p>
            <a:r>
              <a:rPr lang="en-US" altLang="en-US" smtClean="0"/>
              <a:t>1992  Ethics Commission (Matt Carlucci)</a:t>
            </a:r>
          </a:p>
          <a:p>
            <a:r>
              <a:rPr lang="en-US" altLang="en-US" smtClean="0"/>
              <a:t>1995  Mayor Delaney  (1999 Ethics Code)</a:t>
            </a:r>
          </a:p>
          <a:p>
            <a:r>
              <a:rPr lang="en-US" altLang="en-US" smtClean="0"/>
              <a:t>1999  First Ethics Training for Officials</a:t>
            </a:r>
          </a:p>
          <a:p>
            <a:endParaRPr lang="en-US" altLang="en-US" smtClean="0"/>
          </a:p>
        </p:txBody>
      </p:sp>
    </p:spTree>
  </p:cSld>
  <p:clrMapOvr>
    <a:masterClrMapping/>
  </p:clrMapOvr>
  <p:transition>
    <p:pull dir="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2"/>
          <p:cNvSpPr>
            <a:spLocks noGrp="1"/>
          </p:cNvSpPr>
          <p:nvPr>
            <p:ph idx="1"/>
          </p:nvPr>
        </p:nvSpPr>
        <p:spPr>
          <a:xfrm>
            <a:off x="457200" y="762000"/>
            <a:ext cx="8229600" cy="5364163"/>
          </a:xfrm>
        </p:spPr>
        <p:txBody>
          <a:bodyPr/>
          <a:lstStyle/>
          <a:p>
            <a:pPr>
              <a:defRPr/>
            </a:pPr>
            <a:r>
              <a:rPr lang="en-US" altLang="en-US" dirty="0" smtClean="0"/>
              <a:t>2000  First Ethics Officer for the City</a:t>
            </a:r>
          </a:p>
          <a:p>
            <a:pPr marL="0" indent="0">
              <a:buFontTx/>
              <a:buNone/>
              <a:defRPr/>
            </a:pPr>
            <a:endParaRPr lang="en-US" altLang="en-US" dirty="0" smtClean="0"/>
          </a:p>
          <a:p>
            <a:pPr>
              <a:defRPr/>
            </a:pPr>
            <a:r>
              <a:rPr lang="en-US" altLang="en-US" dirty="0" smtClean="0"/>
              <a:t>2011  Ethics Office made independent</a:t>
            </a:r>
          </a:p>
          <a:p>
            <a:pPr marL="0" indent="0">
              <a:buFontTx/>
              <a:buNone/>
              <a:defRPr/>
            </a:pPr>
            <a:endParaRPr lang="en-US" altLang="en-US" dirty="0" smtClean="0"/>
          </a:p>
          <a:p>
            <a:pPr>
              <a:defRPr/>
            </a:pPr>
            <a:r>
              <a:rPr lang="en-US" altLang="en-US" dirty="0" smtClean="0"/>
              <a:t>2014  Inspector General Office started</a:t>
            </a:r>
          </a:p>
        </p:txBody>
      </p:sp>
    </p:spTree>
  </p:cSld>
  <p:clrMapOvr>
    <a:masterClrMapping/>
  </p:clrMapOvr>
  <p:transition>
    <p:pull dir="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2"/>
          <p:cNvSpPr>
            <a:spLocks noGrp="1"/>
          </p:cNvSpPr>
          <p:nvPr>
            <p:ph idx="1"/>
          </p:nvPr>
        </p:nvSpPr>
        <p:spPr/>
        <p:txBody>
          <a:bodyPr/>
          <a:lstStyle/>
          <a:p>
            <a:pPr marL="0" indent="0">
              <a:buFontTx/>
              <a:buNone/>
            </a:pPr>
            <a:r>
              <a:rPr lang="en-US" altLang="en-US" smtClean="0"/>
              <a:t>So now, 40 years later…..</a:t>
            </a:r>
          </a:p>
          <a:p>
            <a:pPr marL="0" indent="0">
              <a:buFontTx/>
              <a:buNone/>
            </a:pPr>
            <a:endParaRPr lang="en-US" altLang="en-US" smtClean="0"/>
          </a:p>
          <a:p>
            <a:pPr marL="0" indent="0">
              <a:buFontTx/>
              <a:buNone/>
            </a:pPr>
            <a:r>
              <a:rPr lang="en-US" altLang="en-US" smtClean="0"/>
              <a:t>I have some ideas to share with you</a:t>
            </a:r>
          </a:p>
        </p:txBody>
      </p:sp>
    </p:spTree>
  </p:cSld>
  <p:clrMapOvr>
    <a:masterClrMapping/>
  </p:clrMapOvr>
  <p:transition>
    <p:pull dir="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ChangeArrowheads="1"/>
          </p:cNvSpPr>
          <p:nvPr/>
        </p:nvSpPr>
        <p:spPr bwMode="auto">
          <a:xfrm>
            <a:off x="2133600" y="1905000"/>
            <a:ext cx="457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endParaRPr lang="en-US" altLang="en-US" sz="1400"/>
          </a:p>
        </p:txBody>
      </p:sp>
      <p:sp>
        <p:nvSpPr>
          <p:cNvPr id="35843" name="Rectangle 4"/>
          <p:cNvSpPr>
            <a:spLocks noChangeArrowheads="1"/>
          </p:cNvSpPr>
          <p:nvPr/>
        </p:nvSpPr>
        <p:spPr bwMode="auto">
          <a:xfrm>
            <a:off x="4191000" y="3200400"/>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endParaRPr lang="en-US" altLang="en-US"/>
          </a:p>
        </p:txBody>
      </p:sp>
      <p:pic>
        <p:nvPicPr>
          <p:cNvPr id="35844" name="Picture 1" descr="a man’s hands resting on jail cell bars.&#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981200"/>
            <a:ext cx="4895850"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ctrTitle"/>
          </p:nvPr>
        </p:nvSpPr>
        <p:spPr/>
        <p:txBody>
          <a:bodyPr/>
          <a:lstStyle/>
          <a:p>
            <a:r>
              <a:rPr lang="en-US" altLang="en-US" smtClean="0"/>
              <a:t>My theory on what makes a good Ethics Program</a:t>
            </a:r>
          </a:p>
        </p:txBody>
      </p:sp>
    </p:spTree>
  </p:cSld>
  <p:clrMapOvr>
    <a:masterClrMapping/>
  </p:clrMapOvr>
  <p:transition>
    <p:pull dir="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4"/>
          <p:cNvSpPr txBox="1">
            <a:spLocks noChangeArrowheads="1"/>
          </p:cNvSpPr>
          <p:nvPr/>
        </p:nvSpPr>
        <p:spPr bwMode="auto">
          <a:xfrm>
            <a:off x="1295400" y="1066800"/>
            <a:ext cx="5867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4000">
                <a:solidFill>
                  <a:srgbClr val="000000"/>
                </a:solidFill>
                <a:latin typeface="Calibri" pitchFamily="34" charset="0"/>
              </a:rPr>
              <a:t>THE “THREE DOG THEORY OF ETHICS”</a:t>
            </a:r>
          </a:p>
        </p:txBody>
      </p:sp>
      <p:sp>
        <p:nvSpPr>
          <p:cNvPr id="37891" name="AutoShape 5" descr="cid:722444322@07072009-284D"/>
          <p:cNvSpPr>
            <a:spLocks noChangeAspect="1" noChangeArrowheads="1"/>
          </p:cNvSpPr>
          <p:nvPr/>
        </p:nvSpPr>
        <p:spPr bwMode="auto">
          <a:xfrm>
            <a:off x="141288" y="-906463"/>
            <a:ext cx="4619625" cy="189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en-US" altLang="en-US" sz="1800">
              <a:solidFill>
                <a:srgbClr val="000000"/>
              </a:solidFill>
            </a:endParaRPr>
          </a:p>
        </p:txBody>
      </p:sp>
      <p:sp>
        <p:nvSpPr>
          <p:cNvPr id="37892" name="AutoShape 7" descr="cid:722444322@07072009-284D"/>
          <p:cNvSpPr>
            <a:spLocks noChangeAspect="1" noChangeArrowheads="1"/>
          </p:cNvSpPr>
          <p:nvPr/>
        </p:nvSpPr>
        <p:spPr bwMode="auto">
          <a:xfrm>
            <a:off x="141288" y="-906463"/>
            <a:ext cx="4619625" cy="189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en-US" altLang="en-US" sz="1800">
              <a:solidFill>
                <a:srgbClr val="000000"/>
              </a:solidFill>
            </a:endParaRPr>
          </a:p>
        </p:txBody>
      </p:sp>
      <p:sp>
        <p:nvSpPr>
          <p:cNvPr id="37893" name="AutoShape 9" descr="cid:image001.jpg@01CA8ED1.7D3B5570"/>
          <p:cNvSpPr>
            <a:spLocks noChangeAspect="1" noChangeArrowheads="1"/>
          </p:cNvSpPr>
          <p:nvPr/>
        </p:nvSpPr>
        <p:spPr bwMode="auto">
          <a:xfrm>
            <a:off x="138113" y="-906463"/>
            <a:ext cx="4619625" cy="189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en-US" altLang="en-US" sz="1800">
              <a:solidFill>
                <a:srgbClr val="000000"/>
              </a:solidFill>
            </a:endParaRPr>
          </a:p>
        </p:txBody>
      </p:sp>
      <p:sp>
        <p:nvSpPr>
          <p:cNvPr id="37894" name="AutoShape 11" descr="cid:image001.jpg@01CA8ED1.7D3B5570"/>
          <p:cNvSpPr>
            <a:spLocks noChangeAspect="1" noChangeArrowheads="1"/>
          </p:cNvSpPr>
          <p:nvPr/>
        </p:nvSpPr>
        <p:spPr bwMode="auto">
          <a:xfrm>
            <a:off x="138113" y="-906463"/>
            <a:ext cx="4619625" cy="189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en-US" altLang="en-US" sz="1800">
              <a:solidFill>
                <a:srgbClr val="000000"/>
              </a:solidFill>
            </a:endParaRPr>
          </a:p>
        </p:txBody>
      </p:sp>
      <p:pic>
        <p:nvPicPr>
          <p:cNvPr id="37895" name="Picture 2" descr="three dogs sit on a wood deck looking up&#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362200"/>
            <a:ext cx="48006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5"/>
          <p:cNvSpPr>
            <a:spLocks noGrp="1"/>
          </p:cNvSpPr>
          <p:nvPr>
            <p:ph type="title"/>
          </p:nvPr>
        </p:nvSpPr>
        <p:spPr/>
        <p:txBody>
          <a:bodyPr/>
          <a:lstStyle/>
          <a:p>
            <a:r>
              <a:rPr lang="en-US" altLang="en-US" smtClean="0"/>
              <a:t>1. The LAPDOG</a:t>
            </a:r>
          </a:p>
        </p:txBody>
      </p:sp>
      <p:pic>
        <p:nvPicPr>
          <p:cNvPr id="14338" name="Picture 2" descr="tiny white fluffy dog with his tongue sticking out to illustrate the idea of the lap dog.&#10;"/>
          <p:cNvPicPr>
            <a:picLocks noChangeAspect="1" noChangeArrowheads="1"/>
          </p:cNvPicPr>
          <p:nvPr/>
        </p:nvPicPr>
        <p:blipFill>
          <a:blip r:embed="rId3" cstate="print"/>
          <a:srcRect/>
          <a:stretch>
            <a:fillRect/>
          </a:stretch>
        </p:blipFill>
        <p:spPr bwMode="auto">
          <a:xfrm>
            <a:off x="2362200" y="1524000"/>
            <a:ext cx="4619625" cy="46196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smtClean="0"/>
              <a:t>Topics	for Today</a:t>
            </a:r>
          </a:p>
        </p:txBody>
      </p:sp>
      <p:sp>
        <p:nvSpPr>
          <p:cNvPr id="20483" name="Content Placeholder 2"/>
          <p:cNvSpPr>
            <a:spLocks noGrp="1"/>
          </p:cNvSpPr>
          <p:nvPr>
            <p:ph idx="1"/>
          </p:nvPr>
        </p:nvSpPr>
        <p:spPr/>
        <p:txBody>
          <a:bodyPr/>
          <a:lstStyle/>
          <a:p>
            <a:pPr marL="0" indent="0">
              <a:buFontTx/>
              <a:buNone/>
            </a:pPr>
            <a:r>
              <a:rPr lang="en-US" altLang="en-US" smtClean="0"/>
              <a:t>Ethics—Big Picture</a:t>
            </a:r>
          </a:p>
          <a:p>
            <a:pPr marL="0" indent="0">
              <a:buFontTx/>
              <a:buNone/>
            </a:pPr>
            <a:r>
              <a:rPr lang="en-US" altLang="en-US" smtClean="0"/>
              <a:t>Ethics---the Top Ten Danger List</a:t>
            </a:r>
          </a:p>
          <a:p>
            <a:pPr marL="0" indent="0">
              <a:buFontTx/>
              <a:buNone/>
            </a:pPr>
            <a:r>
              <a:rPr lang="en-US" altLang="en-US" smtClean="0"/>
              <a:t>Sunshine</a:t>
            </a:r>
          </a:p>
          <a:p>
            <a:pPr marL="0" indent="0">
              <a:buFontTx/>
              <a:buNone/>
            </a:pPr>
            <a:r>
              <a:rPr lang="en-US" altLang="en-US" smtClean="0"/>
              <a:t>Public Records</a:t>
            </a:r>
          </a:p>
          <a:p>
            <a:pPr marL="0" indent="0">
              <a:buFontTx/>
              <a:buNone/>
            </a:pPr>
            <a:endParaRPr lang="en-US" altLang="en-US" smtClean="0"/>
          </a:p>
          <a:p>
            <a:pPr marL="0" indent="0">
              <a:buFontTx/>
              <a:buNone/>
            </a:pPr>
            <a:r>
              <a:rPr lang="en-US" altLang="en-US" smtClean="0"/>
              <a:t>Meets 4 hour ethics requirement (state law)</a:t>
            </a:r>
          </a:p>
        </p:txBody>
      </p:sp>
    </p:spTree>
  </p:cSld>
  <p:clrMapOvr>
    <a:masterClrMapping/>
  </p:clrMapOvr>
  <p:transition>
    <p:pull dir="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5"/>
          <p:cNvSpPr>
            <a:spLocks noGrp="1"/>
          </p:cNvSpPr>
          <p:nvPr>
            <p:ph type="title"/>
          </p:nvPr>
        </p:nvSpPr>
        <p:spPr/>
        <p:txBody>
          <a:bodyPr/>
          <a:lstStyle/>
          <a:p>
            <a:r>
              <a:rPr lang="en-US" altLang="en-US" smtClean="0"/>
              <a:t> 2.  The ATTACK DOG</a:t>
            </a:r>
          </a:p>
        </p:txBody>
      </p:sp>
      <p:sp>
        <p:nvSpPr>
          <p:cNvPr id="41987" name="Slide Number Placeholder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0"/>
              </a:spcBef>
              <a:buFontTx/>
              <a:buNone/>
            </a:pPr>
            <a:fld id="{DBA577EB-8511-4E70-ABC7-5A59DBEA5207}" type="slidenum">
              <a:rPr lang="en-US" altLang="en-US" sz="1200" smtClean="0">
                <a:solidFill>
                  <a:srgbClr val="898989"/>
                </a:solidFill>
              </a:rPr>
              <a:pPr>
                <a:spcBef>
                  <a:spcPct val="0"/>
                </a:spcBef>
                <a:buFontTx/>
                <a:buNone/>
              </a:pPr>
              <a:t>20</a:t>
            </a:fld>
            <a:endParaRPr lang="en-US" altLang="en-US" sz="1200" smtClean="0">
              <a:solidFill>
                <a:srgbClr val="898989"/>
              </a:solidFill>
            </a:endParaRPr>
          </a:p>
        </p:txBody>
      </p:sp>
      <p:pic>
        <p:nvPicPr>
          <p:cNvPr id="4" name="Picture 15" descr="aggressive dog with mouth open and teeth bared, symbolically attacking a black squirrel. "/>
          <p:cNvPicPr>
            <a:picLocks noChangeAspect="1"/>
          </p:cNvPicPr>
          <p:nvPr/>
        </p:nvPicPr>
        <p:blipFill>
          <a:blip r:embed="rId3" cstate="print"/>
          <a:srcRect/>
          <a:stretch>
            <a:fillRect/>
          </a:stretch>
        </p:blipFill>
        <p:spPr bwMode="auto">
          <a:xfrm>
            <a:off x="2438400" y="1524000"/>
            <a:ext cx="4476102" cy="3352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pull dir="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ltLang="en-US" smtClean="0"/>
              <a:t>The “Gotcha” System</a:t>
            </a:r>
          </a:p>
        </p:txBody>
      </p:sp>
      <p:pic>
        <p:nvPicPr>
          <p:cNvPr id="44035" name="Picture 2" descr="two figures, one wearing a face mask and ski cap with his hands behind his back, the other with a police hat and badge illustrating the idea of a “gotcha” system.&#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676400"/>
            <a:ext cx="2209800"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5"/>
          <p:cNvSpPr>
            <a:spLocks noGrp="1"/>
          </p:cNvSpPr>
          <p:nvPr>
            <p:ph type="title"/>
          </p:nvPr>
        </p:nvSpPr>
        <p:spPr>
          <a:xfrm>
            <a:off x="446088" y="838200"/>
            <a:ext cx="8229600" cy="1143000"/>
          </a:xfrm>
        </p:spPr>
        <p:txBody>
          <a:bodyPr/>
          <a:lstStyle/>
          <a:p>
            <a:r>
              <a:rPr lang="en-US" altLang="en-US" smtClean="0"/>
              <a:t>3.  The WATCHDOG</a:t>
            </a:r>
            <a:br>
              <a:rPr lang="en-US" altLang="en-US" smtClean="0"/>
            </a:br>
            <a:endParaRPr lang="en-US" altLang="en-US" smtClean="0"/>
          </a:p>
        </p:txBody>
      </p:sp>
      <p:sp>
        <p:nvSpPr>
          <p:cNvPr id="45059" name="Slide Number Placeholder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0"/>
              </a:spcBef>
              <a:buFontTx/>
              <a:buNone/>
            </a:pPr>
            <a:fld id="{E04F7588-43AF-42BA-B949-BD0B170F202B}" type="slidenum">
              <a:rPr lang="en-US" altLang="en-US" sz="1200" smtClean="0">
                <a:solidFill>
                  <a:srgbClr val="898989"/>
                </a:solidFill>
              </a:rPr>
              <a:pPr>
                <a:spcBef>
                  <a:spcPct val="0"/>
                </a:spcBef>
                <a:buFontTx/>
                <a:buNone/>
              </a:pPr>
              <a:t>22</a:t>
            </a:fld>
            <a:endParaRPr lang="en-US" altLang="en-US" sz="1200" smtClean="0">
              <a:solidFill>
                <a:srgbClr val="898989"/>
              </a:solidFill>
            </a:endParaRPr>
          </a:p>
        </p:txBody>
      </p:sp>
      <p:pic>
        <p:nvPicPr>
          <p:cNvPr id="45060" name="Picture 17" descr="dog stands watch in a field.&#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271713"/>
            <a:ext cx="344805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1" descr="a man’s hands resting on jail cell bars.&#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3525838"/>
            <a:ext cx="2346325"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3"/>
          <p:cNvSpPr>
            <a:spLocks noGrp="1"/>
          </p:cNvSpPr>
          <p:nvPr>
            <p:ph type="ctrTitle"/>
          </p:nvPr>
        </p:nvSpPr>
        <p:spPr/>
        <p:txBody>
          <a:bodyPr/>
          <a:lstStyle/>
          <a:p>
            <a:r>
              <a:rPr lang="en-US" altLang="en-US" sz="6000" smtClean="0"/>
              <a:t>Why good people become corrupt</a:t>
            </a:r>
          </a:p>
        </p:txBody>
      </p:sp>
    </p:spTree>
  </p:cSld>
  <p:clrMapOvr>
    <a:masterClrMapping/>
  </p:clrMapOvr>
  <p:transition>
    <p:pull dir="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449263" y="609600"/>
            <a:ext cx="8229600" cy="1143000"/>
          </a:xfrm>
        </p:spPr>
        <p:txBody>
          <a:bodyPr/>
          <a:lstStyle/>
          <a:p>
            <a:r>
              <a:rPr lang="en-US" altLang="en-US" sz="3600" smtClean="0"/>
              <a:t>Why good people become corrupt  #1</a:t>
            </a:r>
          </a:p>
        </p:txBody>
      </p:sp>
    </p:spTree>
  </p:cSld>
  <p:clrMapOvr>
    <a:masterClrMapping/>
  </p:clrMapOvr>
  <p:transition>
    <p:pull dir="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Content Placeholder 2"/>
          <p:cNvSpPr>
            <a:spLocks noGrp="1"/>
          </p:cNvSpPr>
          <p:nvPr>
            <p:ph idx="1"/>
          </p:nvPr>
        </p:nvSpPr>
        <p:spPr/>
        <p:txBody>
          <a:bodyPr/>
          <a:lstStyle/>
          <a:p>
            <a:pPr marL="0" indent="0" algn="ctr">
              <a:buFontTx/>
              <a:buNone/>
            </a:pPr>
            <a:r>
              <a:rPr lang="en-US" altLang="en-US" smtClean="0"/>
              <a:t>THINKING THAT THERE ARE “GOOD” PEOPLE AND “BAD” PEOPLE</a:t>
            </a:r>
          </a:p>
        </p:txBody>
      </p:sp>
      <p:pic>
        <p:nvPicPr>
          <p:cNvPr id="50179" name="Picture 2" descr="two figures, one an angel, the other a devil illustrating the belief in go&#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3200400"/>
            <a:ext cx="34671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457200" y="1295400"/>
            <a:ext cx="8229600" cy="1143000"/>
          </a:xfrm>
        </p:spPr>
        <p:txBody>
          <a:bodyPr/>
          <a:lstStyle/>
          <a:p>
            <a:r>
              <a:rPr lang="en-US" altLang="en-US" smtClean="0">
                <a:solidFill>
                  <a:srgbClr val="C00000"/>
                </a:solidFill>
              </a:rPr>
              <a:t>OR</a:t>
            </a:r>
            <a:br>
              <a:rPr lang="en-US" altLang="en-US" smtClean="0">
                <a:solidFill>
                  <a:srgbClr val="C00000"/>
                </a:solidFill>
              </a:rPr>
            </a:br>
            <a:r>
              <a:rPr lang="en-US" altLang="en-US" sz="6000" smtClean="0"/>
              <a:t>I already am ethical…</a:t>
            </a:r>
          </a:p>
        </p:txBody>
      </p:sp>
    </p:spTree>
  </p:cSld>
  <p:clrMapOvr>
    <a:masterClrMapping/>
  </p:clrMapOvr>
  <p:transition>
    <p:pull dir="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457200" y="762000"/>
            <a:ext cx="8229600" cy="1143000"/>
          </a:xfrm>
        </p:spPr>
        <p:txBody>
          <a:bodyPr/>
          <a:lstStyle/>
          <a:p>
            <a:r>
              <a:rPr lang="en-US" altLang="en-US" sz="3600" smtClean="0"/>
              <a:t>In fact, I have a better chance of getting into heaven than Mother Theresa</a:t>
            </a:r>
          </a:p>
        </p:txBody>
      </p:sp>
      <p:pic>
        <p:nvPicPr>
          <p:cNvPr id="53251" name="Content Placeholder 3" descr="Mother Teresa holds her hands in front of her chest, seemingly in Prayer&#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286000"/>
            <a:ext cx="3281363" cy="378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Content Placeholder 2"/>
          <p:cNvSpPr>
            <a:spLocks noGrp="1"/>
          </p:cNvSpPr>
          <p:nvPr>
            <p:ph idx="1"/>
          </p:nvPr>
        </p:nvSpPr>
        <p:spPr/>
        <p:txBody>
          <a:bodyPr/>
          <a:lstStyle/>
          <a:p>
            <a:pPr marL="0" indent="0">
              <a:buFontTx/>
              <a:buNone/>
            </a:pPr>
            <a:r>
              <a:rPr lang="en-US" altLang="en-US" smtClean="0"/>
              <a:t>Mistake:</a:t>
            </a:r>
          </a:p>
          <a:p>
            <a:pPr marL="0" indent="0">
              <a:buFontTx/>
              <a:buNone/>
            </a:pPr>
            <a:endParaRPr lang="en-US" altLang="en-US" smtClean="0"/>
          </a:p>
          <a:p>
            <a:pPr marL="0" indent="0">
              <a:buFontTx/>
              <a:buNone/>
            </a:pPr>
            <a:r>
              <a:rPr lang="en-US" altLang="en-US" smtClean="0"/>
              <a:t>Relying on your “instincts”, assuming you are a good person all of the time</a:t>
            </a:r>
          </a:p>
        </p:txBody>
      </p:sp>
    </p:spTree>
  </p:cSld>
  <p:clrMapOvr>
    <a:masterClrMapping/>
  </p:clrMapOvr>
  <p:transition>
    <p:pull dir="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449263" y="609600"/>
            <a:ext cx="8229600" cy="1143000"/>
          </a:xfrm>
        </p:spPr>
        <p:txBody>
          <a:bodyPr/>
          <a:lstStyle/>
          <a:p>
            <a:r>
              <a:rPr lang="en-US" altLang="en-US" sz="3600" smtClean="0"/>
              <a:t>Why good people become corrupt  #2</a:t>
            </a:r>
          </a:p>
        </p:txBody>
      </p:sp>
    </p:spTree>
  </p:cSld>
  <p:clrMapOvr>
    <a:masterClrMapping/>
  </p:clrMapOvr>
  <p:transition>
    <p:pull dir="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endParaRPr lang="en-US" altLang="en-US" smtClean="0"/>
          </a:p>
        </p:txBody>
      </p:sp>
      <p:pic>
        <p:nvPicPr>
          <p:cNvPr id="21507" name="Picture 2" descr="road sign reads, “The Big Picture, next ex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7173" y="1828800"/>
            <a:ext cx="3886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normAutofit fontScale="90000"/>
          </a:bodyPr>
          <a:lstStyle/>
          <a:p>
            <a:pPr>
              <a:defRPr/>
            </a:pPr>
            <a:r>
              <a:rPr lang="en-US" dirty="0" smtClean="0"/>
              <a:t>All I need to know about ethics I learned in Kindergarten</a:t>
            </a:r>
            <a:endParaRPr lang="en-US" dirty="0"/>
          </a:p>
        </p:txBody>
      </p:sp>
      <p:pic>
        <p:nvPicPr>
          <p:cNvPr id="57347" name="Picture 1" descr="group of small children gather around a teacher with an open book in her lap symbolizing a kindergarten class.&#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514600"/>
            <a:ext cx="428625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ubtitle 2"/>
          <p:cNvSpPr>
            <a:spLocks noGrp="1"/>
          </p:cNvSpPr>
          <p:nvPr>
            <p:ph type="body" idx="1"/>
          </p:nvPr>
        </p:nvSpPr>
        <p:spPr>
          <a:xfrm>
            <a:off x="838200" y="381000"/>
            <a:ext cx="7772400" cy="1600200"/>
          </a:xfrm>
        </p:spPr>
        <p:txBody>
          <a:bodyPr>
            <a:normAutofit fontScale="77500" lnSpcReduction="20000"/>
          </a:bodyPr>
          <a:lstStyle/>
          <a:p>
            <a:pPr algn="ctr">
              <a:defRPr/>
            </a:pPr>
            <a:endParaRPr lang="en-US" sz="4400" dirty="0" smtClean="0"/>
          </a:p>
          <a:p>
            <a:pPr algn="ctr">
              <a:defRPr/>
            </a:pPr>
            <a:r>
              <a:rPr lang="en-US" sz="4400" b="1" dirty="0" smtClean="0">
                <a:solidFill>
                  <a:schemeClr val="tx1"/>
                </a:solidFill>
              </a:rPr>
              <a:t>2 CONCEPTS OF ETHICS</a:t>
            </a:r>
          </a:p>
          <a:p>
            <a:pPr algn="ctr">
              <a:defRPr/>
            </a:pPr>
            <a:r>
              <a:rPr lang="en-US" sz="4400" dirty="0" smtClean="0">
                <a:solidFill>
                  <a:srgbClr val="FF0000"/>
                </a:solidFill>
              </a:rPr>
              <a:t>Personal                     Organization</a:t>
            </a:r>
          </a:p>
        </p:txBody>
      </p:sp>
      <p:pic>
        <p:nvPicPr>
          <p:cNvPr id="22529" name="Picture 1" descr="two business people have a conversation, representing personal ethics&#10;"/>
          <p:cNvPicPr>
            <a:picLocks noChangeAspect="1" noChangeArrowheads="1"/>
          </p:cNvPicPr>
          <p:nvPr/>
        </p:nvPicPr>
        <p:blipFill>
          <a:blip r:embed="rId3" cstate="print"/>
          <a:srcRect/>
          <a:stretch>
            <a:fillRect/>
          </a:stretch>
        </p:blipFill>
        <p:spPr bwMode="auto">
          <a:xfrm>
            <a:off x="914400" y="2667000"/>
            <a:ext cx="2943225" cy="1962150"/>
          </a:xfrm>
          <a:prstGeom prst="rect">
            <a:avLst/>
          </a:prstGeom>
          <a:ln>
            <a:noFill/>
          </a:ln>
          <a:effectLst>
            <a:softEdge rad="112500"/>
          </a:effectLst>
        </p:spPr>
      </p:pic>
      <p:pic>
        <p:nvPicPr>
          <p:cNvPr id="22530" name="Picture 2" descr="Government building with the American Flag, representing government ethics&#10;"/>
          <p:cNvPicPr>
            <a:picLocks noChangeAspect="1" noChangeArrowheads="1"/>
          </p:cNvPicPr>
          <p:nvPr/>
        </p:nvPicPr>
        <p:blipFill>
          <a:blip r:embed="rId4" cstate="print"/>
          <a:srcRect/>
          <a:stretch>
            <a:fillRect/>
          </a:stretch>
        </p:blipFill>
        <p:spPr bwMode="auto">
          <a:xfrm>
            <a:off x="5638800" y="2514600"/>
            <a:ext cx="2209800" cy="2209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med">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3"/>
          <p:cNvSpPr>
            <a:spLocks noGrp="1"/>
          </p:cNvSpPr>
          <p:nvPr>
            <p:ph type="title"/>
          </p:nvPr>
        </p:nvSpPr>
        <p:spPr/>
        <p:txBody>
          <a:bodyPr/>
          <a:lstStyle/>
          <a:p>
            <a:r>
              <a:rPr lang="en-US" altLang="en-US" smtClean="0">
                <a:solidFill>
                  <a:srgbClr val="FF0000"/>
                </a:solidFill>
              </a:rPr>
              <a:t>Organization  </a:t>
            </a:r>
            <a:r>
              <a:rPr lang="en-US" altLang="en-US" smtClean="0"/>
              <a:t>Ethics/Values</a:t>
            </a:r>
          </a:p>
        </p:txBody>
      </p:sp>
      <p:sp>
        <p:nvSpPr>
          <p:cNvPr id="61443" name="Content Placeholder 4"/>
          <p:cNvSpPr>
            <a:spLocks noGrp="1"/>
          </p:cNvSpPr>
          <p:nvPr>
            <p:ph idx="1"/>
          </p:nvPr>
        </p:nvSpPr>
        <p:spPr/>
        <p:txBody>
          <a:bodyPr/>
          <a:lstStyle/>
          <a:p>
            <a:r>
              <a:rPr lang="en-US" altLang="en-US" smtClean="0"/>
              <a:t>No conflicts—independent judgment</a:t>
            </a:r>
          </a:p>
          <a:p>
            <a:r>
              <a:rPr lang="en-US" altLang="en-US" smtClean="0"/>
              <a:t>Transparency</a:t>
            </a:r>
          </a:p>
          <a:p>
            <a:r>
              <a:rPr lang="en-US" altLang="en-US" smtClean="0"/>
              <a:t>Fairness</a:t>
            </a:r>
          </a:p>
          <a:p>
            <a:r>
              <a:rPr lang="en-US" altLang="en-US" smtClean="0"/>
              <a:t>Voting Conflicts</a:t>
            </a:r>
          </a:p>
          <a:p>
            <a:r>
              <a:rPr lang="en-US" altLang="en-US" b="1" smtClean="0"/>
              <a:t>No  Personal Gain</a:t>
            </a:r>
            <a:r>
              <a:rPr lang="en-US" altLang="en-US" smtClean="0"/>
              <a:t> </a:t>
            </a:r>
          </a:p>
          <a:p>
            <a:endParaRPr lang="en-US" altLang="en-US" smtClean="0"/>
          </a:p>
          <a:p>
            <a:pPr>
              <a:buFontTx/>
              <a:buNone/>
            </a:pPr>
            <a:endParaRPr lang="en-US" altLang="en-US" smtClean="0"/>
          </a:p>
          <a:p>
            <a:endParaRPr lang="en-US" altLang="en-US" smtClean="0"/>
          </a:p>
        </p:txBody>
      </p:sp>
      <p:pic>
        <p:nvPicPr>
          <p:cNvPr id="7" name="Picture 2" descr="Government building with the American Flag, representing government ethics&#10;"/>
          <p:cNvPicPr>
            <a:picLocks noChangeAspect="1" noChangeArrowheads="1"/>
          </p:cNvPicPr>
          <p:nvPr/>
        </p:nvPicPr>
        <p:blipFill>
          <a:blip r:embed="rId3" cstate="print"/>
          <a:srcRect/>
          <a:stretch>
            <a:fillRect/>
          </a:stretch>
        </p:blipFill>
        <p:spPr bwMode="auto">
          <a:xfrm>
            <a:off x="5638800" y="2286000"/>
            <a:ext cx="2209800" cy="2209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pull dir="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Content Placeholder 2"/>
          <p:cNvSpPr>
            <a:spLocks noGrp="1"/>
          </p:cNvSpPr>
          <p:nvPr>
            <p:ph idx="1"/>
          </p:nvPr>
        </p:nvSpPr>
        <p:spPr/>
        <p:txBody>
          <a:bodyPr/>
          <a:lstStyle/>
          <a:p>
            <a:pPr marL="0" indent="0">
              <a:buFontTx/>
              <a:buNone/>
            </a:pPr>
            <a:r>
              <a:rPr lang="en-US" altLang="en-US" smtClean="0"/>
              <a:t>Problem: </a:t>
            </a:r>
          </a:p>
          <a:p>
            <a:pPr marL="0" indent="0">
              <a:buFontTx/>
              <a:buNone/>
            </a:pPr>
            <a:endParaRPr lang="en-US" altLang="en-US" smtClean="0"/>
          </a:p>
          <a:p>
            <a:pPr marL="0" indent="0">
              <a:buFontTx/>
              <a:buNone/>
            </a:pPr>
            <a:r>
              <a:rPr lang="en-US" altLang="en-US" smtClean="0"/>
              <a:t>Taking a casual attitude about ethics; you can figure it out when things come up</a:t>
            </a:r>
          </a:p>
        </p:txBody>
      </p:sp>
    </p:spTree>
  </p:cSld>
  <p:clrMapOvr>
    <a:masterClrMapping/>
  </p:clrMapOvr>
  <p:transition>
    <p:pull dir="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3"/>
          <p:cNvSpPr>
            <a:spLocks noGrp="1"/>
          </p:cNvSpPr>
          <p:nvPr>
            <p:ph type="title"/>
          </p:nvPr>
        </p:nvSpPr>
        <p:spPr/>
        <p:txBody>
          <a:bodyPr/>
          <a:lstStyle/>
          <a:p>
            <a:r>
              <a:rPr lang="en-US" altLang="en-US" sz="3200" smtClean="0"/>
              <a:t/>
            </a:r>
            <a:br>
              <a:rPr lang="en-US" altLang="en-US" sz="3200" smtClean="0"/>
            </a:br>
            <a:r>
              <a:rPr lang="en-US" altLang="en-US" sz="3200" smtClean="0"/>
              <a:t>Why good people become corrupt  #3</a:t>
            </a:r>
          </a:p>
        </p:txBody>
      </p:sp>
    </p:spTree>
  </p:cSld>
  <p:clrMapOvr>
    <a:masterClrMapping/>
  </p:clrMapOvr>
  <p:transition>
    <p:pull dir="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Content Placeholder 2"/>
          <p:cNvSpPr>
            <a:spLocks noGrp="1"/>
          </p:cNvSpPr>
          <p:nvPr>
            <p:ph idx="1"/>
          </p:nvPr>
        </p:nvSpPr>
        <p:spPr/>
        <p:txBody>
          <a:bodyPr/>
          <a:lstStyle/>
          <a:p>
            <a:pPr marL="0" indent="0">
              <a:buFontTx/>
              <a:buNone/>
            </a:pPr>
            <a:r>
              <a:rPr lang="en-US" altLang="en-US" smtClean="0"/>
              <a:t>NOT KNOWING ABOUT SUBCONSCIOUS TRICKS YOUR MIND PLAYS ON YOU</a:t>
            </a:r>
          </a:p>
        </p:txBody>
      </p:sp>
      <p:pic>
        <p:nvPicPr>
          <p:cNvPr id="65539" name="Picture 1" descr="the outline of a head with a drawing of the brain visible and glowing with lights to represent the way the mind works&#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3048000"/>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pPr eaLnBrk="1" hangingPunct="1"/>
            <a:r>
              <a:rPr lang="en-US" altLang="en-US" smtClean="0"/>
              <a:t>  Behavioral ethics</a:t>
            </a:r>
          </a:p>
        </p:txBody>
      </p:sp>
      <p:sp>
        <p:nvSpPr>
          <p:cNvPr id="66563" name="Content Placeholder 2"/>
          <p:cNvSpPr>
            <a:spLocks noGrp="1"/>
          </p:cNvSpPr>
          <p:nvPr>
            <p:ph idx="1"/>
          </p:nvPr>
        </p:nvSpPr>
        <p:spPr/>
        <p:txBody>
          <a:bodyPr/>
          <a:lstStyle/>
          <a:p>
            <a:pPr eaLnBrk="1" hangingPunct="1">
              <a:buFont typeface="Arial" charset="0"/>
              <a:buNone/>
            </a:pPr>
            <a:r>
              <a:rPr lang="en-US" altLang="en-US" smtClean="0"/>
              <a:t>     	</a:t>
            </a:r>
          </a:p>
          <a:p>
            <a:pPr eaLnBrk="1" hangingPunct="1">
              <a:buFont typeface="Arial" charset="0"/>
              <a:buNone/>
            </a:pPr>
            <a:r>
              <a:rPr lang="en-US" altLang="en-US" smtClean="0"/>
              <a:t>	 	I am never tempted and always 100% 	rational….</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ctrTitle"/>
          </p:nvPr>
        </p:nvSpPr>
        <p:spPr>
          <a:xfrm>
            <a:off x="685800" y="685800"/>
            <a:ext cx="7772400" cy="838200"/>
          </a:xfrm>
        </p:spPr>
        <p:txBody>
          <a:bodyPr/>
          <a:lstStyle/>
          <a:p>
            <a:r>
              <a:rPr lang="en-US" altLang="en-US" smtClean="0"/>
              <a:t>Mr. Spock vs. Homer Simpson</a:t>
            </a:r>
          </a:p>
        </p:txBody>
      </p:sp>
      <p:sp>
        <p:nvSpPr>
          <p:cNvPr id="67587" name="Subtitle 2"/>
          <p:cNvSpPr>
            <a:spLocks noGrp="1"/>
          </p:cNvSpPr>
          <p:nvPr>
            <p:ph type="subTitle" idx="1"/>
          </p:nvPr>
        </p:nvSpPr>
        <p:spPr>
          <a:xfrm>
            <a:off x="2286000" y="4343400"/>
            <a:ext cx="4724400" cy="1600200"/>
          </a:xfrm>
        </p:spPr>
        <p:txBody>
          <a:bodyPr/>
          <a:lstStyle/>
          <a:p>
            <a:r>
              <a:rPr lang="en-US" altLang="en-US" sz="3600" smtClean="0"/>
              <a:t>We don’t always act the way we want to!</a:t>
            </a:r>
          </a:p>
        </p:txBody>
      </p:sp>
      <p:pic>
        <p:nvPicPr>
          <p:cNvPr id="67588" name="Picture 3" descr="Spock from Star Trek, to represent reason&#1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1676400"/>
            <a:ext cx="205581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4" descr="Homer Simpson from the Simpsons, to representing chasing wants&#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524000"/>
            <a:ext cx="1676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Content Placeholder 2"/>
          <p:cNvSpPr>
            <a:spLocks noGrp="1"/>
          </p:cNvSpPr>
          <p:nvPr>
            <p:ph idx="1"/>
          </p:nvPr>
        </p:nvSpPr>
        <p:spPr/>
        <p:txBody>
          <a:bodyPr/>
          <a:lstStyle/>
          <a:p>
            <a:pPr>
              <a:buFontTx/>
              <a:buNone/>
            </a:pPr>
            <a:r>
              <a:rPr lang="en-US" altLang="en-US" smtClean="0"/>
              <a:t>	</a:t>
            </a:r>
            <a:r>
              <a:rPr lang="en-US" altLang="en-US" sz="4400" smtClean="0"/>
              <a:t>To make ethical decisions, you need to recognize your vulnerability to your own </a:t>
            </a:r>
            <a:r>
              <a:rPr lang="en-US" altLang="en-US" sz="4400" u="sng" smtClean="0"/>
              <a:t>unconscious</a:t>
            </a:r>
            <a:r>
              <a:rPr lang="en-US" altLang="en-US" sz="4400" smtClean="0"/>
              <a:t> </a:t>
            </a:r>
            <a:r>
              <a:rPr lang="en-US" altLang="en-US" sz="4400" smtClean="0">
                <a:solidFill>
                  <a:srgbClr val="FF0000"/>
                </a:solidFill>
              </a:rPr>
              <a:t>biases</a:t>
            </a:r>
            <a:r>
              <a:rPr lang="en-US" altLang="en-US" sz="4400" smtClean="0"/>
              <a:t>.</a:t>
            </a:r>
          </a:p>
        </p:txBody>
      </p:sp>
      <p:sp>
        <p:nvSpPr>
          <p:cNvPr id="69635"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0"/>
              </a:spcBef>
              <a:buFontTx/>
              <a:buNone/>
            </a:pPr>
            <a:fld id="{F85D744C-8A9A-479D-8217-54A9F9554602}" type="slidenum">
              <a:rPr lang="en-US" altLang="en-US" sz="1200" smtClean="0">
                <a:solidFill>
                  <a:srgbClr val="898989"/>
                </a:solidFill>
              </a:rPr>
              <a:pPr>
                <a:spcBef>
                  <a:spcPct val="0"/>
                </a:spcBef>
                <a:buFontTx/>
                <a:buNone/>
              </a:pPr>
              <a:t>38</a:t>
            </a:fld>
            <a:endParaRPr lang="en-US" altLang="en-US" sz="1200" smtClean="0">
              <a:solidFill>
                <a:srgbClr val="898989"/>
              </a:solidFill>
            </a:endParaRPr>
          </a:p>
        </p:txBody>
      </p:sp>
    </p:spTree>
  </p:cSld>
  <p:clrMapOvr>
    <a:masterClrMapping/>
  </p:clrMapOvr>
  <p:transition>
    <p:pull dir="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990600"/>
            <a:ext cx="7772400" cy="1524000"/>
          </a:xfrm>
        </p:spPr>
        <p:txBody>
          <a:bodyPr/>
          <a:lstStyle/>
          <a:p>
            <a:r>
              <a:rPr lang="en-US" altLang="en-US" smtClean="0"/>
              <a:t>Blind Spots</a:t>
            </a:r>
            <a:br>
              <a:rPr lang="en-US" altLang="en-US" smtClean="0"/>
            </a:br>
            <a:r>
              <a:rPr lang="en-US" altLang="en-US" sz="3200" b="1" smtClean="0"/>
              <a:t>Bazerman, Tennbruzel</a:t>
            </a:r>
          </a:p>
        </p:txBody>
      </p:sp>
      <p:pic>
        <p:nvPicPr>
          <p:cNvPr id="71683" name="Picture 3" descr="Homer Simpson from the Simpsons, to representing chasing wants&#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743200"/>
            <a:ext cx="1905000"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0"/>
              </a:spcBef>
              <a:buFontTx/>
              <a:buNone/>
            </a:pPr>
            <a:fld id="{E229DA11-916D-4442-8166-B724A35F0C12}" type="slidenum">
              <a:rPr lang="en-US" altLang="en-US" sz="1200" smtClean="0">
                <a:solidFill>
                  <a:srgbClr val="898989"/>
                </a:solidFill>
              </a:rPr>
              <a:pPr>
                <a:spcBef>
                  <a:spcPct val="0"/>
                </a:spcBef>
                <a:buFontTx/>
                <a:buNone/>
              </a:pPr>
              <a:t>39</a:t>
            </a:fld>
            <a:endParaRPr lang="en-US" altLang="en-US" sz="1200" smtClean="0">
              <a:solidFill>
                <a:srgbClr val="898989"/>
              </a:solidFill>
            </a:endParaRPr>
          </a:p>
        </p:txBody>
      </p:sp>
    </p:spTree>
  </p:cSld>
  <p:clrMapOvr>
    <a:masterClrMapping/>
  </p:clrMapOvr>
  <p:transition>
    <p:pull dir="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smtClean="0"/>
              <a:t>Why?</a:t>
            </a:r>
          </a:p>
        </p:txBody>
      </p:sp>
      <p:sp>
        <p:nvSpPr>
          <p:cNvPr id="22531" name="Content Placeholder 2"/>
          <p:cNvSpPr>
            <a:spLocks noGrp="1"/>
          </p:cNvSpPr>
          <p:nvPr>
            <p:ph idx="1"/>
          </p:nvPr>
        </p:nvSpPr>
        <p:spPr/>
        <p:txBody>
          <a:bodyPr/>
          <a:lstStyle/>
          <a:p>
            <a:pPr marL="0" indent="0">
              <a:buFontTx/>
              <a:buNone/>
            </a:pPr>
            <a:r>
              <a:rPr lang="en-US" altLang="en-US" smtClean="0"/>
              <a:t>What is the </a:t>
            </a:r>
            <a:r>
              <a:rPr lang="en-US" altLang="en-US" smtClean="0">
                <a:solidFill>
                  <a:srgbClr val="FF0000"/>
                </a:solidFill>
              </a:rPr>
              <a:t>purpose</a:t>
            </a:r>
            <a:r>
              <a:rPr lang="en-US" altLang="en-US" smtClean="0"/>
              <a:t> of this activity?</a:t>
            </a:r>
          </a:p>
          <a:p>
            <a:pPr marL="0" indent="0">
              <a:buFontTx/>
              <a:buNone/>
            </a:pPr>
            <a:endParaRPr lang="en-US" altLang="en-US" smtClean="0"/>
          </a:p>
          <a:p>
            <a:pPr marL="0" indent="0">
              <a:buFontTx/>
              <a:buNone/>
            </a:pPr>
            <a:r>
              <a:rPr lang="en-US" altLang="en-US" smtClean="0"/>
              <a:t>What is the </a:t>
            </a:r>
            <a:r>
              <a:rPr lang="en-US" altLang="en-US" smtClean="0">
                <a:solidFill>
                  <a:srgbClr val="FF0000"/>
                </a:solidFill>
              </a:rPr>
              <a:t>purpose</a:t>
            </a:r>
            <a:r>
              <a:rPr lang="en-US" altLang="en-US" smtClean="0"/>
              <a:t> of the Ethics Office?</a:t>
            </a:r>
          </a:p>
          <a:p>
            <a:pPr marL="0" indent="0">
              <a:buFontTx/>
              <a:buNone/>
            </a:pPr>
            <a:endParaRPr lang="en-US" altLang="en-US" smtClean="0"/>
          </a:p>
          <a:p>
            <a:pPr marL="0" indent="0">
              <a:buFontTx/>
              <a:buNone/>
            </a:pPr>
            <a:r>
              <a:rPr lang="en-US" altLang="en-US" smtClean="0"/>
              <a:t>Why are we here?    </a:t>
            </a:r>
          </a:p>
          <a:p>
            <a:pPr marL="0" indent="0">
              <a:buFontTx/>
              <a:buNone/>
            </a:pPr>
            <a:r>
              <a:rPr lang="en-US" altLang="en-US" smtClean="0"/>
              <a:t>Just to get state law requirement?</a:t>
            </a:r>
          </a:p>
        </p:txBody>
      </p:sp>
    </p:spTree>
  </p:cSld>
  <p:clrMapOvr>
    <a:masterClrMapping/>
  </p:clrMapOvr>
  <p:transition>
    <p:pull dir="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a large room with wood floors, several paintings hang on three walls, four pillars hold sculptures. The art gallery represent a study on subconscious bias taking place in an art gallery.&#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98120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3"/>
          <p:cNvSpPr>
            <a:spLocks noGrp="1"/>
          </p:cNvSpPr>
          <p:nvPr>
            <p:ph type="title"/>
          </p:nvPr>
        </p:nvSpPr>
        <p:spPr/>
        <p:txBody>
          <a:bodyPr/>
          <a:lstStyle/>
          <a:p>
            <a:r>
              <a:rPr lang="en-US" altLang="en-US" sz="3200" smtClean="0"/>
              <a:t/>
            </a:r>
            <a:br>
              <a:rPr lang="en-US" altLang="en-US" sz="3200" smtClean="0"/>
            </a:br>
            <a:r>
              <a:rPr lang="en-US" altLang="en-US" sz="3200" smtClean="0"/>
              <a:t>Why good people become corrupt  #4</a:t>
            </a:r>
          </a:p>
        </p:txBody>
      </p:sp>
    </p:spTree>
  </p:cSld>
  <p:clrMapOvr>
    <a:masterClrMapping/>
  </p:clrMapOvr>
  <p:transition>
    <p:pull dir="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Content Placeholder 2"/>
          <p:cNvSpPr>
            <a:spLocks noGrp="1"/>
          </p:cNvSpPr>
          <p:nvPr>
            <p:ph idx="1"/>
          </p:nvPr>
        </p:nvSpPr>
        <p:spPr/>
        <p:txBody>
          <a:bodyPr/>
          <a:lstStyle/>
          <a:p>
            <a:pPr marL="0" indent="0">
              <a:buFontTx/>
              <a:buNone/>
            </a:pPr>
            <a:r>
              <a:rPr lang="en-US" altLang="en-US" smtClean="0"/>
              <a:t>BUT IT’S LEGAL…..</a:t>
            </a:r>
          </a:p>
          <a:p>
            <a:pPr marL="0" indent="0">
              <a:buFontTx/>
              <a:buNone/>
            </a:pPr>
            <a:endParaRPr lang="en-US" altLang="en-US" smtClean="0"/>
          </a:p>
          <a:p>
            <a:pPr marL="0" indent="0">
              <a:buFontTx/>
              <a:buNone/>
            </a:pPr>
            <a:r>
              <a:rPr lang="en-US" altLang="en-US" smtClean="0"/>
              <a:t>I WAS TOLD BY A LAWYER I COULD DO THIS….</a:t>
            </a:r>
          </a:p>
        </p:txBody>
      </p:sp>
    </p:spTree>
  </p:cSld>
  <p:clrMapOvr>
    <a:masterClrMapping/>
  </p:clrMapOvr>
  <p:transition>
    <p:pull dir="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endParaRPr lang="en-US" altLang="en-US" smtClean="0"/>
          </a:p>
        </p:txBody>
      </p:sp>
      <p:sp>
        <p:nvSpPr>
          <p:cNvPr id="76803" name="Content Placeholder 2"/>
          <p:cNvSpPr>
            <a:spLocks noGrp="1"/>
          </p:cNvSpPr>
          <p:nvPr>
            <p:ph idx="1"/>
          </p:nvPr>
        </p:nvSpPr>
        <p:spPr/>
        <p:txBody>
          <a:bodyPr/>
          <a:lstStyle/>
          <a:p>
            <a:pPr marL="0" indent="0">
              <a:buFontTx/>
              <a:buNone/>
            </a:pPr>
            <a:r>
              <a:rPr lang="en-US" altLang="en-US" smtClean="0"/>
              <a:t>Law is about what you can do;</a:t>
            </a:r>
          </a:p>
          <a:p>
            <a:pPr marL="0" indent="0">
              <a:buFontTx/>
              <a:buNone/>
            </a:pPr>
            <a:endParaRPr lang="en-US" altLang="en-US" smtClean="0"/>
          </a:p>
          <a:p>
            <a:pPr marL="0" indent="0">
              <a:buFontTx/>
              <a:buNone/>
            </a:pPr>
            <a:r>
              <a:rPr lang="en-US" altLang="en-US" smtClean="0"/>
              <a:t>Ethics is about what you should do.</a:t>
            </a:r>
          </a:p>
        </p:txBody>
      </p:sp>
    </p:spTree>
  </p:cSld>
  <p:clrMapOvr>
    <a:masterClrMapping/>
  </p:clrMapOvr>
  <p:transition>
    <p:pull dir="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Cartoon image of a 1950s mobster holding a tommy gun and smoke a cigar&#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733800"/>
            <a:ext cx="381000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0"/>
              </a:spcBef>
              <a:buFontTx/>
              <a:buNone/>
            </a:pPr>
            <a:fld id="{4F2E5999-1CAD-4830-A967-495AE0C28AB5}" type="slidenum">
              <a:rPr lang="en-US" altLang="en-US" sz="1200">
                <a:solidFill>
                  <a:srgbClr val="898989"/>
                </a:solidFill>
              </a:rPr>
              <a:pPr>
                <a:spcBef>
                  <a:spcPct val="0"/>
                </a:spcBef>
                <a:buFontTx/>
                <a:buNone/>
              </a:pPr>
              <a:t>44</a:t>
            </a:fld>
            <a:endParaRPr lang="en-US" altLang="en-US" sz="1200">
              <a:solidFill>
                <a:srgbClr val="898989"/>
              </a:solidFill>
            </a:endParaRPr>
          </a:p>
        </p:txBody>
      </p:sp>
      <p:pic>
        <p:nvPicPr>
          <p:cNvPr id="77828" name="Picture 1" descr="Cartoon image of a 1950s mobster holding a tommy gun and smoke a cigar&#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533400"/>
            <a:ext cx="3762375"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3"/>
          <p:cNvSpPr>
            <a:spLocks noGrp="1"/>
          </p:cNvSpPr>
          <p:nvPr>
            <p:ph type="title"/>
          </p:nvPr>
        </p:nvSpPr>
        <p:spPr/>
        <p:txBody>
          <a:bodyPr/>
          <a:lstStyle/>
          <a:p>
            <a:r>
              <a:rPr lang="en-US" altLang="en-US" b="1" u="sng" smtClean="0"/>
              <a:t>CORRUPTION</a:t>
            </a:r>
          </a:p>
        </p:txBody>
      </p:sp>
      <p:sp>
        <p:nvSpPr>
          <p:cNvPr id="79875" name="Content Placeholder 5"/>
          <p:cNvSpPr>
            <a:spLocks noGrp="1"/>
          </p:cNvSpPr>
          <p:nvPr>
            <p:ph idx="1"/>
          </p:nvPr>
        </p:nvSpPr>
        <p:spPr/>
        <p:txBody>
          <a:bodyPr/>
          <a:lstStyle/>
          <a:p>
            <a:pPr>
              <a:buFontTx/>
              <a:buNone/>
            </a:pPr>
            <a:r>
              <a:rPr lang="en-US" altLang="en-US" smtClean="0"/>
              <a:t>	</a:t>
            </a:r>
            <a:r>
              <a:rPr lang="en-US" altLang="en-US" sz="2800" smtClean="0"/>
              <a:t>CORRUPTION IS AN ABUSE OF PUBLIC POWER FOR PRIVATE GAIN THAT GOES AGAINST THE PUBLIC INTEREST.  </a:t>
            </a:r>
            <a:r>
              <a:rPr lang="en-US" altLang="en-US" sz="2800" u="sng" smtClean="0"/>
              <a:t>IT IS NOT ALWAYS ILLEGAL</a:t>
            </a:r>
            <a:r>
              <a:rPr lang="en-US" altLang="en-US" sz="2800" smtClean="0"/>
              <a:t>.</a:t>
            </a:r>
          </a:p>
          <a:p>
            <a:endParaRPr lang="en-US" altLang="en-US" sz="2800" smtClean="0"/>
          </a:p>
        </p:txBody>
      </p:sp>
    </p:spTree>
  </p:cSld>
  <p:clrMapOvr>
    <a:masterClrMapping/>
  </p:clrMapOvr>
  <p:transition>
    <p:pull dir="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3"/>
          <p:cNvSpPr>
            <a:spLocks noGrp="1"/>
          </p:cNvSpPr>
          <p:nvPr>
            <p:ph type="title"/>
          </p:nvPr>
        </p:nvSpPr>
        <p:spPr>
          <a:xfrm>
            <a:off x="730250" y="1066800"/>
            <a:ext cx="7772400" cy="1143000"/>
          </a:xfrm>
        </p:spPr>
        <p:txBody>
          <a:bodyPr/>
          <a:lstStyle/>
          <a:p>
            <a:pPr algn="l"/>
            <a:r>
              <a:rPr lang="en-US" altLang="en-US" sz="3200" b="1" smtClean="0"/>
              <a:t>HARVARD ETHICS CENTER</a:t>
            </a:r>
          </a:p>
        </p:txBody>
      </p:sp>
      <p:sp>
        <p:nvSpPr>
          <p:cNvPr id="5" name="Content Placeholder 4"/>
          <p:cNvSpPr>
            <a:spLocks noGrp="1"/>
          </p:cNvSpPr>
          <p:nvPr>
            <p:ph idx="1"/>
          </p:nvPr>
        </p:nvSpPr>
        <p:spPr>
          <a:xfrm>
            <a:off x="730250" y="2362200"/>
            <a:ext cx="7772400" cy="3886200"/>
          </a:xfrm>
        </p:spPr>
        <p:txBody>
          <a:bodyPr/>
          <a:lstStyle/>
          <a:p>
            <a:pPr algn="just">
              <a:buFontTx/>
              <a:buNone/>
              <a:defRPr/>
            </a:pPr>
            <a:r>
              <a:rPr lang="en-US" dirty="0" smtClean="0"/>
              <a:t>INSTITUTIONAL CORRUPTION</a:t>
            </a:r>
          </a:p>
          <a:p>
            <a:pPr algn="just">
              <a:buFontTx/>
              <a:buNone/>
              <a:defRPr/>
            </a:pPr>
            <a:endParaRPr lang="en-US" dirty="0" smtClean="0"/>
          </a:p>
          <a:p>
            <a:pPr algn="just">
              <a:buFontTx/>
              <a:buNone/>
              <a:defRPr/>
            </a:pPr>
            <a:r>
              <a:rPr lang="en-US" i="1" dirty="0" smtClean="0"/>
              <a:t>INFLUENCES</a:t>
            </a:r>
            <a:r>
              <a:rPr lang="en-US" dirty="0" smtClean="0"/>
              <a:t> THAT SHIFT PRIORITIES </a:t>
            </a:r>
          </a:p>
          <a:p>
            <a:pPr marL="514350" indent="-514350" algn="just">
              <a:buFontTx/>
              <a:buAutoNum type="arabicParenR"/>
              <a:defRPr/>
            </a:pPr>
            <a:r>
              <a:rPr lang="en-US" dirty="0" smtClean="0"/>
              <a:t>WEAKEN THE ORGANIZATION </a:t>
            </a:r>
            <a:endParaRPr lang="en-US" sz="2800" dirty="0" smtClean="0"/>
          </a:p>
          <a:p>
            <a:pPr marL="514350" indent="-514350" algn="just">
              <a:buFontTx/>
              <a:buAutoNum type="arabicParenR"/>
              <a:defRPr/>
            </a:pPr>
            <a:r>
              <a:rPr lang="en-US" dirty="0" smtClean="0"/>
              <a:t>WEAKEN PUBLIC TRUST</a:t>
            </a:r>
          </a:p>
          <a:p>
            <a:pPr algn="just">
              <a:buFontTx/>
              <a:buNone/>
              <a:defRPr/>
            </a:pPr>
            <a:r>
              <a:rPr lang="en-US" dirty="0" smtClean="0"/>
              <a:t>That are </a:t>
            </a:r>
            <a:r>
              <a:rPr lang="en-US" dirty="0" smtClean="0">
                <a:solidFill>
                  <a:srgbClr val="FF0000"/>
                </a:solidFill>
              </a:rPr>
              <a:t>legal</a:t>
            </a:r>
            <a:r>
              <a:rPr lang="en-US" dirty="0" smtClean="0"/>
              <a:t>.</a:t>
            </a:r>
            <a:endParaRPr lang="en-US" dirty="0"/>
          </a:p>
        </p:txBody>
      </p:sp>
      <p:pic>
        <p:nvPicPr>
          <p:cNvPr id="81924" name="Picture 2" descr="Official Crest of Harvard University&#10;">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76200"/>
            <a:ext cx="20256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3"/>
          <p:cNvSpPr>
            <a:spLocks noGrp="1"/>
          </p:cNvSpPr>
          <p:nvPr>
            <p:ph type="title"/>
          </p:nvPr>
        </p:nvSpPr>
        <p:spPr/>
        <p:txBody>
          <a:bodyPr/>
          <a:lstStyle/>
          <a:p>
            <a:r>
              <a:rPr lang="en-US" altLang="en-US" sz="3200" smtClean="0"/>
              <a:t/>
            </a:r>
            <a:br>
              <a:rPr lang="en-US" altLang="en-US" sz="3200" smtClean="0"/>
            </a:br>
            <a:r>
              <a:rPr lang="en-US" altLang="en-US" sz="3200" smtClean="0"/>
              <a:t>Why good people become corrupt  #5</a:t>
            </a:r>
          </a:p>
        </p:txBody>
      </p:sp>
    </p:spTree>
  </p:cSld>
  <p:clrMapOvr>
    <a:masterClrMapping/>
  </p:clrMapOvr>
  <p:transition>
    <p:pull dir="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r>
              <a:rPr lang="en-US" altLang="en-US" smtClean="0"/>
              <a:t>The Asch Experiment</a:t>
            </a:r>
          </a:p>
        </p:txBody>
      </p:sp>
      <p:sp>
        <p:nvSpPr>
          <p:cNvPr id="84995" name="Content Placeholder 2"/>
          <p:cNvSpPr>
            <a:spLocks noGrp="1"/>
          </p:cNvSpPr>
          <p:nvPr>
            <p:ph idx="1"/>
          </p:nvPr>
        </p:nvSpPr>
        <p:spPr/>
        <p:txBody>
          <a:bodyPr/>
          <a:lstStyle/>
          <a:p>
            <a:endParaRPr lang="en-US" altLang="en-US" smtClean="0"/>
          </a:p>
          <a:p>
            <a:endParaRPr lang="en-US" altLang="en-US" smtClean="0"/>
          </a:p>
        </p:txBody>
      </p:sp>
      <p:pic>
        <p:nvPicPr>
          <p:cNvPr id="84996" name="Picture 3" descr="a large white box, One line labeled Exhibit 1 appears on the left, Three lines Labeled A, B, and C appear on the right. A is the same length as Exhibit 1, B is slightly shorter, C is slightly longer&#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566988"/>
            <a:ext cx="6248400" cy="330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a:off x="2362200" y="1981200"/>
            <a:ext cx="304800" cy="1371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pull dir="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3"/>
          <p:cNvSpPr>
            <a:spLocks noGrp="1"/>
          </p:cNvSpPr>
          <p:nvPr>
            <p:ph type="title"/>
          </p:nvPr>
        </p:nvSpPr>
        <p:spPr/>
        <p:txBody>
          <a:bodyPr/>
          <a:lstStyle/>
          <a:p>
            <a:r>
              <a:rPr lang="en-US" altLang="en-US" sz="3200" smtClean="0"/>
              <a:t/>
            </a:r>
            <a:br>
              <a:rPr lang="en-US" altLang="en-US" sz="3200" smtClean="0"/>
            </a:br>
            <a:r>
              <a:rPr lang="en-US" altLang="en-US" sz="3200" smtClean="0"/>
              <a:t>Why good people become corrupt  #6</a:t>
            </a:r>
          </a:p>
        </p:txBody>
      </p:sp>
    </p:spTree>
  </p:cSld>
  <p:clrMapOvr>
    <a:masterClrMapping/>
  </p:clrMapOvr>
  <p:transition>
    <p:pull dir="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2"/>
          <p:cNvSpPr>
            <a:spLocks noGrp="1"/>
          </p:cNvSpPr>
          <p:nvPr>
            <p:ph idx="1"/>
          </p:nvPr>
        </p:nvSpPr>
        <p:spPr/>
        <p:txBody>
          <a:bodyPr/>
          <a:lstStyle/>
          <a:p>
            <a:pPr marL="0" indent="0">
              <a:buFontTx/>
              <a:buNone/>
            </a:pPr>
            <a:r>
              <a:rPr lang="en-US" altLang="en-US" smtClean="0"/>
              <a:t>“Those who fail to learn from history are condemned to repeat it.”   </a:t>
            </a:r>
            <a:r>
              <a:rPr lang="en-US" altLang="en-US" sz="2400" i="1" smtClean="0"/>
              <a:t>Winston Churchill </a:t>
            </a:r>
          </a:p>
        </p:txBody>
      </p:sp>
      <p:pic>
        <p:nvPicPr>
          <p:cNvPr id="23555" name="Picture 1" descr="Black and White photograph of Winston Churchill sitting at a desk with papers and a cigar.&#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3200400"/>
            <a:ext cx="371475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US" altLang="en-US" smtClean="0"/>
              <a:t>C. S. Lewis</a:t>
            </a:r>
          </a:p>
        </p:txBody>
      </p:sp>
      <p:pic>
        <p:nvPicPr>
          <p:cNvPr id="88067" name="Picture 3" descr="A man identified as C.S. Lewis stands with a drawing of a lion surrounding him&#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752600"/>
            <a:ext cx="4219575" cy="421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ru"/>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Content Placeholder 2"/>
          <p:cNvSpPr>
            <a:spLocks noGrp="1"/>
          </p:cNvSpPr>
          <p:nvPr>
            <p:ph idx="1"/>
          </p:nvPr>
        </p:nvSpPr>
        <p:spPr/>
        <p:txBody>
          <a:bodyPr/>
          <a:lstStyle/>
          <a:p>
            <a:endParaRPr lang="en-US" altLang="en-US" smtClean="0"/>
          </a:p>
        </p:txBody>
      </p:sp>
      <p:pic>
        <p:nvPicPr>
          <p:cNvPr id="89091" name="Picture 3" descr="a series of circles getting progressively smaller and green on the outside and become more yellow as you approach the smallest circles in the middl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2938" y="1000125"/>
            <a:ext cx="7858125"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ru"/>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Content Placeholder 3" descr="The Inner Ring&#10;I believe that in all men’s lives at certain periods, and in many men’s lives at all periods between infancy and extreme old age, one of the most dominant elements is the desire to be inside the local Ring. Of all the passions, the passion for the Inner ing is most skillful in making a man who is not yet a very bad man do very bad things. C.S. Lewis, The Inner Ring&#10;"/>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81000" y="717550"/>
            <a:ext cx="8001000" cy="6005513"/>
          </a:xfrm>
        </p:spPr>
      </p:pic>
    </p:spTree>
  </p:cSld>
  <p:clrMapOvr>
    <a:masterClrMapping/>
  </p:clrMapOvr>
  <p:transition>
    <p:pull dir="ru"/>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r>
              <a:rPr lang="en-US" altLang="en-US" smtClean="0"/>
              <a:t>Forget purpose</a:t>
            </a:r>
          </a:p>
        </p:txBody>
      </p:sp>
      <p:pic>
        <p:nvPicPr>
          <p:cNvPr id="91139" name="Picture 1" descr="a compass pointing toward Southeast with a paper tag attached reading Purpose.&#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1528763"/>
            <a:ext cx="5715000"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ru"/>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a:xfrm>
            <a:off x="457200" y="838200"/>
            <a:ext cx="8229600" cy="1143000"/>
          </a:xfrm>
        </p:spPr>
        <p:txBody>
          <a:bodyPr/>
          <a:lstStyle/>
          <a:p>
            <a:r>
              <a:rPr lang="en-US" altLang="en-US" smtClean="0"/>
              <a:t>WHY SHOULD WE CARE?</a:t>
            </a:r>
          </a:p>
        </p:txBody>
      </p:sp>
    </p:spTree>
  </p:cSld>
  <p:clrMapOvr>
    <a:masterClrMapping/>
  </p:clrMapOvr>
  <p:transition>
    <p:pull dir="ru"/>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2"/>
          <p:cNvSpPr>
            <a:spLocks noGrp="1"/>
          </p:cNvSpPr>
          <p:nvPr>
            <p:ph type="title"/>
          </p:nvPr>
        </p:nvSpPr>
        <p:spPr/>
        <p:txBody>
          <a:bodyPr/>
          <a:lstStyle/>
          <a:p>
            <a:r>
              <a:rPr lang="en-US" altLang="en-US" smtClean="0"/>
              <a:t>Trust in Government</a:t>
            </a:r>
          </a:p>
        </p:txBody>
      </p:sp>
      <p:pic>
        <p:nvPicPr>
          <p:cNvPr id="93187" name="Picture 1" descr="line graph that shows a downward trend in “Americans’ Trust in Federal Government to Handle Problems” both international and domestic. From a gallup poll taken 199 to 2019. Trust in government is down to 35% for domestic problems and 41% for international problems in 20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343025"/>
            <a:ext cx="685800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ru"/>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2"/>
          <p:cNvSpPr>
            <a:spLocks noGrp="1"/>
          </p:cNvSpPr>
          <p:nvPr>
            <p:ph type="title"/>
          </p:nvPr>
        </p:nvSpPr>
        <p:spPr/>
        <p:txBody>
          <a:bodyPr/>
          <a:lstStyle/>
          <a:p>
            <a:r>
              <a:rPr lang="en-US" altLang="en-US" smtClean="0"/>
              <a:t>Trust</a:t>
            </a:r>
          </a:p>
        </p:txBody>
      </p:sp>
      <p:pic>
        <p:nvPicPr>
          <p:cNvPr id="95235" name="Picture 2" descr="Graphic, bar graph showing the Institutions Americans Trust Most and Least &#10;Share of U.S. Adults trusting the following a great deal/quite a lot (June 2018)&#10;The military 74%&#10;Small business 67%&#10;The police 54%&#10;The church/organized religion 38%&#10;The presidency 37%&#10;The Supreme Court 37%&#10;The medical system 36%&#10;Banks 30%&#10;Public schools 29%&#10;Organized labor 26%&#10;Big Business 25%&#10;Newspapers 23%&#10;The criminal justice system 22%&#10;Television news 20%&#10;Congress 11%&#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371600"/>
            <a:ext cx="6858000"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ru"/>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ld eagle, the constitution and American flag to represent the history of American government"/>
          <p:cNvPicPr/>
          <p:nvPr/>
        </p:nvPicPr>
        <p:blipFill>
          <a:blip r:embed="rId3"/>
          <a:srcRect/>
          <a:stretch>
            <a:fillRect/>
          </a:stretch>
        </p:blipFill>
        <p:spPr bwMode="auto">
          <a:xfrm>
            <a:off x="2286000" y="1828800"/>
            <a:ext cx="4878388" cy="3114675"/>
          </a:xfrm>
          <a:prstGeom prst="rect">
            <a:avLst/>
          </a:prstGeom>
          <a:ln>
            <a:noFill/>
          </a:ln>
          <a:effectLst>
            <a:outerShdw blurRad="190500" algn="tl" rotWithShape="0">
              <a:srgbClr val="000000">
                <a:alpha val="70000"/>
              </a:srgbClr>
            </a:outerShdw>
          </a:effectLst>
        </p:spPr>
      </p:pic>
      <p:sp>
        <p:nvSpPr>
          <p:cNvPr id="97283" name="Title 4"/>
          <p:cNvSpPr>
            <a:spLocks noGrp="1"/>
          </p:cNvSpPr>
          <p:nvPr>
            <p:ph type="title"/>
          </p:nvPr>
        </p:nvSpPr>
        <p:spPr/>
        <p:txBody>
          <a:bodyPr/>
          <a:lstStyle/>
          <a:p>
            <a:r>
              <a:rPr lang="en-US" altLang="en-US" smtClean="0"/>
              <a:t>Our History, Our Heritage</a:t>
            </a:r>
          </a:p>
        </p:txBody>
      </p:sp>
    </p:spTree>
  </p:cSld>
  <p:clrMapOvr>
    <a:masterClrMapping/>
  </p:clrMapOvr>
  <p:transition>
    <p:pull dir="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Content Placeholder 2"/>
          <p:cNvSpPr>
            <a:spLocks noGrp="1"/>
          </p:cNvSpPr>
          <p:nvPr>
            <p:ph idx="1"/>
          </p:nvPr>
        </p:nvSpPr>
        <p:spPr>
          <a:xfrm>
            <a:off x="457200" y="914400"/>
            <a:ext cx="8229600" cy="5211763"/>
          </a:xfrm>
        </p:spPr>
        <p:txBody>
          <a:bodyPr/>
          <a:lstStyle/>
          <a:p>
            <a:pPr>
              <a:buFontTx/>
              <a:buNone/>
            </a:pPr>
            <a:r>
              <a:rPr lang="en-US" altLang="en-US" smtClean="0"/>
              <a:t>	Our Declaration of Independence was a declaration of freedom from Corruption</a:t>
            </a:r>
          </a:p>
          <a:p>
            <a:pPr>
              <a:buFontTx/>
              <a:buNone/>
            </a:pPr>
            <a:endParaRPr lang="en-US" altLang="en-US" smtClean="0"/>
          </a:p>
          <a:p>
            <a:pPr>
              <a:buFontTx/>
              <a:buNone/>
            </a:pPr>
            <a:r>
              <a:rPr lang="en-US" altLang="en-US" smtClean="0"/>
              <a:t>	</a:t>
            </a:r>
          </a:p>
        </p:txBody>
      </p:sp>
      <p:pic>
        <p:nvPicPr>
          <p:cNvPr id="99331" name="Picture 2" descr="declaration of independ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133600"/>
            <a:ext cx="290353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ru"/>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a:xfrm>
            <a:off x="533400" y="609600"/>
            <a:ext cx="8229600" cy="1143000"/>
          </a:xfrm>
        </p:spPr>
        <p:txBody>
          <a:bodyPr/>
          <a:lstStyle/>
          <a:p>
            <a:r>
              <a:rPr lang="en-US" altLang="en-US" smtClean="0"/>
              <a:t>Framers Fear of Corruption</a:t>
            </a:r>
          </a:p>
        </p:txBody>
      </p:sp>
      <p:sp>
        <p:nvSpPr>
          <p:cNvPr id="100355" name="Content Placeholder 2"/>
          <p:cNvSpPr>
            <a:spLocks noGrp="1"/>
          </p:cNvSpPr>
          <p:nvPr>
            <p:ph idx="1"/>
          </p:nvPr>
        </p:nvSpPr>
        <p:spPr>
          <a:xfrm>
            <a:off x="685800" y="2332038"/>
            <a:ext cx="8229600" cy="4525962"/>
          </a:xfrm>
        </p:spPr>
        <p:txBody>
          <a:bodyPr/>
          <a:lstStyle/>
          <a:p>
            <a:pPr marL="0" indent="0">
              <a:buFontTx/>
              <a:buNone/>
            </a:pPr>
            <a:r>
              <a:rPr lang="en-US" altLang="en-US" smtClean="0"/>
              <a:t>Defined as “excessive private interests influencing the exercise of public power”</a:t>
            </a:r>
          </a:p>
        </p:txBody>
      </p:sp>
    </p:spTree>
  </p:cSld>
  <p:clrMapOvr>
    <a:masterClrMapping/>
  </p:clrMapOvr>
  <p:transition>
    <p:pull dir="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609600"/>
            <a:ext cx="8229600" cy="1143000"/>
          </a:xfrm>
        </p:spPr>
        <p:txBody>
          <a:bodyPr/>
          <a:lstStyle/>
          <a:p>
            <a:r>
              <a:rPr lang="en-US" altLang="en-US" smtClean="0"/>
              <a:t>JACKSONVILLE HISTORY</a:t>
            </a:r>
          </a:p>
        </p:txBody>
      </p:sp>
      <p:pic>
        <p:nvPicPr>
          <p:cNvPr id="24579" name="Picture 2" descr="handcuffs made of the words, theft, bribery, fraud, corruption&#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828800"/>
            <a:ext cx="5715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ru"/>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declaration of independence"/>
          <p:cNvPicPr>
            <a:picLocks noChangeAspect="1" noChangeArrowheads="1"/>
          </p:cNvPicPr>
          <p:nvPr/>
        </p:nvPicPr>
        <p:blipFill>
          <a:blip r:embed="rId3" cstate="print"/>
          <a:srcRect/>
          <a:stretch>
            <a:fillRect/>
          </a:stretch>
        </p:blipFill>
        <p:spPr bwMode="auto">
          <a:xfrm>
            <a:off x="3657600" y="762000"/>
            <a:ext cx="1433513" cy="1752600"/>
          </a:xfrm>
          <a:prstGeom prst="rect">
            <a:avLst/>
          </a:prstGeom>
          <a:ln w="88900" cap="sq" cmpd="thickThin">
            <a:solidFill>
              <a:srgbClr val="000000"/>
            </a:solidFill>
            <a:prstDash val="solid"/>
            <a:miter lim="800000"/>
          </a:ln>
          <a:effectLst>
            <a:innerShdw blurRad="76200">
              <a:srgbClr val="000000"/>
            </a:innerShdw>
          </a:effectLst>
        </p:spPr>
      </p:pic>
      <p:sp>
        <p:nvSpPr>
          <p:cNvPr id="101379" name="TextBox 2"/>
          <p:cNvSpPr txBox="1">
            <a:spLocks noChangeArrowheads="1"/>
          </p:cNvSpPr>
          <p:nvPr/>
        </p:nvSpPr>
        <p:spPr bwMode="auto">
          <a:xfrm>
            <a:off x="2743200" y="2743200"/>
            <a:ext cx="3505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600"/>
              <a:t>Dr. Bill English</a:t>
            </a:r>
          </a:p>
          <a:p>
            <a:pPr algn="ctr" eaLnBrk="1" hangingPunct="1">
              <a:spcBef>
                <a:spcPct val="0"/>
              </a:spcBef>
              <a:buFontTx/>
              <a:buNone/>
            </a:pPr>
            <a:r>
              <a:rPr lang="en-US" altLang="en-US" sz="1600"/>
              <a:t>Safra Center for Ethics, Harvard</a:t>
            </a:r>
          </a:p>
          <a:p>
            <a:pPr algn="ctr" eaLnBrk="1" hangingPunct="1">
              <a:spcBef>
                <a:spcPct val="0"/>
              </a:spcBef>
              <a:buFontTx/>
              <a:buNone/>
            </a:pPr>
            <a:r>
              <a:rPr lang="en-US" altLang="en-US" sz="1200" i="1"/>
              <a:t>Institutional Corruption and the Crisis of Liberal Democracy</a:t>
            </a:r>
          </a:p>
        </p:txBody>
      </p:sp>
      <p:sp>
        <p:nvSpPr>
          <p:cNvPr id="101380" name="Subtitle 4"/>
          <p:cNvSpPr>
            <a:spLocks noGrp="1"/>
          </p:cNvSpPr>
          <p:nvPr>
            <p:ph type="subTitle" idx="1"/>
          </p:nvPr>
        </p:nvSpPr>
        <p:spPr/>
        <p:txBody>
          <a:bodyPr/>
          <a:lstStyle/>
          <a:p>
            <a:r>
              <a:rPr lang="en-US" altLang="en-US" sz="2800" smtClean="0"/>
              <a:t>We are in crisis; institutions are increasingly corrupted; our form of government is fragile; threat of demise</a:t>
            </a:r>
          </a:p>
        </p:txBody>
      </p:sp>
    </p:spTree>
  </p:cSld>
  <p:clrMapOvr>
    <a:masterClrMapping/>
  </p:clrMapOvr>
  <p:transition>
    <p:pull dir="ru"/>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p:txBody>
          <a:bodyPr/>
          <a:lstStyle/>
          <a:p>
            <a:r>
              <a:rPr lang="en-US" altLang="en-US" smtClean="0"/>
              <a:t>The Worst Corruption</a:t>
            </a:r>
          </a:p>
        </p:txBody>
      </p:sp>
      <p:sp>
        <p:nvSpPr>
          <p:cNvPr id="102403" name="Content Placeholder 2"/>
          <p:cNvSpPr>
            <a:spLocks noGrp="1"/>
          </p:cNvSpPr>
          <p:nvPr>
            <p:ph idx="1"/>
          </p:nvPr>
        </p:nvSpPr>
        <p:spPr/>
        <p:txBody>
          <a:bodyPr/>
          <a:lstStyle/>
          <a:p>
            <a:pPr>
              <a:buFontTx/>
              <a:buNone/>
            </a:pPr>
            <a:r>
              <a:rPr lang="en-US" altLang="en-US" sz="4000" smtClean="0"/>
              <a:t>	“True danger of a republic is when citizens turn away from their government” </a:t>
            </a:r>
            <a:r>
              <a:rPr lang="en-US" altLang="en-US" sz="2400" i="1" smtClean="0"/>
              <a:t>Montesquieu</a:t>
            </a:r>
          </a:p>
        </p:txBody>
      </p:sp>
    </p:spTree>
  </p:cSld>
  <p:clrMapOvr>
    <a:masterClrMapping/>
  </p:clrMapOvr>
  <p:transition>
    <p:pull dir="ru"/>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Content Placeholder 2"/>
          <p:cNvSpPr>
            <a:spLocks noGrp="1"/>
          </p:cNvSpPr>
          <p:nvPr>
            <p:ph idx="1"/>
          </p:nvPr>
        </p:nvSpPr>
        <p:spPr/>
        <p:txBody>
          <a:bodyPr/>
          <a:lstStyle/>
          <a:p>
            <a:pPr marL="0" indent="0">
              <a:buFontTx/>
              <a:buNone/>
            </a:pPr>
            <a:r>
              <a:rPr lang="en-US" altLang="en-US" i="1" smtClean="0"/>
              <a:t>America will never be destroyed from the outside. If we falter and lose our freedoms, it will be because we destroyed ourselves</a:t>
            </a:r>
            <a:r>
              <a:rPr lang="en-US" altLang="en-US" smtClean="0"/>
              <a:t>. </a:t>
            </a:r>
            <a:r>
              <a:rPr lang="en-US" altLang="en-US" sz="2000" smtClean="0"/>
              <a:t>Abraham Lincoln</a:t>
            </a:r>
          </a:p>
        </p:txBody>
      </p:sp>
      <p:pic>
        <p:nvPicPr>
          <p:cNvPr id="103427" name="Picture 3" descr="President Abraham Lincol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0400" y="3751263"/>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ru"/>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Content Placeholder 2"/>
          <p:cNvSpPr>
            <a:spLocks noGrp="1"/>
          </p:cNvSpPr>
          <p:nvPr>
            <p:ph idx="1"/>
          </p:nvPr>
        </p:nvSpPr>
        <p:spPr>
          <a:xfrm>
            <a:off x="533400" y="1143000"/>
            <a:ext cx="8229600" cy="4525963"/>
          </a:xfrm>
        </p:spPr>
        <p:txBody>
          <a:bodyPr/>
          <a:lstStyle/>
          <a:p>
            <a:pPr marL="0" indent="0">
              <a:buFontTx/>
              <a:buNone/>
            </a:pPr>
            <a:r>
              <a:rPr lang="en-US" altLang="en-US" sz="3600" smtClean="0"/>
              <a:t>The fight for our freedoms in the U.S. is a fight that can be won at the municipal level.  It is a fight against corruption.</a:t>
            </a:r>
          </a:p>
          <a:p>
            <a:pPr marL="0" indent="0">
              <a:buFontTx/>
              <a:buNone/>
            </a:pPr>
            <a:endParaRPr lang="en-US" altLang="en-US" smtClean="0"/>
          </a:p>
          <a:p>
            <a:pPr marL="0" indent="0">
              <a:buFontTx/>
              <a:buNone/>
            </a:pPr>
            <a:endParaRPr lang="en-US" altLang="en-US" smtClean="0"/>
          </a:p>
        </p:txBody>
      </p:sp>
      <p:pic>
        <p:nvPicPr>
          <p:cNvPr id="104451" name="Picture 3" descr="Statue of Liberty in front of the American Flag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3276600"/>
            <a:ext cx="3048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ru"/>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lstStyle/>
          <a:p>
            <a:r>
              <a:rPr lang="en-US" altLang="en-US" smtClean="0"/>
              <a:t>Question at Start…</a:t>
            </a:r>
          </a:p>
        </p:txBody>
      </p:sp>
      <p:sp>
        <p:nvSpPr>
          <p:cNvPr id="105475" name="Content Placeholder 2"/>
          <p:cNvSpPr>
            <a:spLocks noGrp="1"/>
          </p:cNvSpPr>
          <p:nvPr>
            <p:ph idx="1"/>
          </p:nvPr>
        </p:nvSpPr>
        <p:spPr/>
        <p:txBody>
          <a:bodyPr/>
          <a:lstStyle/>
          <a:p>
            <a:pPr marL="0" indent="0">
              <a:buFontTx/>
              <a:buNone/>
            </a:pPr>
            <a:r>
              <a:rPr lang="en-US" altLang="en-US" smtClean="0"/>
              <a:t>What is the </a:t>
            </a:r>
            <a:r>
              <a:rPr lang="en-US" altLang="en-US" smtClean="0">
                <a:solidFill>
                  <a:srgbClr val="FF0000"/>
                </a:solidFill>
              </a:rPr>
              <a:t>purpose</a:t>
            </a:r>
            <a:r>
              <a:rPr lang="en-US" altLang="en-US" smtClean="0"/>
              <a:t> of this activity?</a:t>
            </a:r>
          </a:p>
          <a:p>
            <a:pPr marL="0" indent="0">
              <a:buFontTx/>
              <a:buNone/>
            </a:pPr>
            <a:endParaRPr lang="en-US" altLang="en-US" smtClean="0"/>
          </a:p>
          <a:p>
            <a:pPr marL="0" indent="0">
              <a:buFontTx/>
              <a:buNone/>
            </a:pPr>
            <a:r>
              <a:rPr lang="en-US" altLang="en-US" smtClean="0"/>
              <a:t>What is the </a:t>
            </a:r>
            <a:r>
              <a:rPr lang="en-US" altLang="en-US" smtClean="0">
                <a:solidFill>
                  <a:srgbClr val="FF0000"/>
                </a:solidFill>
              </a:rPr>
              <a:t>purpose</a:t>
            </a:r>
            <a:r>
              <a:rPr lang="en-US" altLang="en-US" smtClean="0"/>
              <a:t> of the Ethics Office?</a:t>
            </a:r>
          </a:p>
          <a:p>
            <a:pPr marL="0" indent="0">
              <a:buFontTx/>
              <a:buNone/>
            </a:pPr>
            <a:endParaRPr lang="en-US" altLang="en-US" smtClean="0"/>
          </a:p>
        </p:txBody>
      </p:sp>
    </p:spTree>
  </p:cSld>
  <p:clrMapOvr>
    <a:masterClrMapping/>
  </p:clrMapOvr>
  <p:transition>
    <p:pull dir="ru"/>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lstStyle/>
          <a:p>
            <a:r>
              <a:rPr lang="en-US" altLang="en-US" smtClean="0"/>
              <a:t>D-Day  June 6</a:t>
            </a:r>
          </a:p>
        </p:txBody>
      </p:sp>
      <p:pic>
        <p:nvPicPr>
          <p:cNvPr id="106499" name="Content Placeholder 4" descr="one boat load of World War two soldiers reaches the shore and men run off on D-day to represent the anniversary of D-Day, June 6&#10;"/>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609600" y="1828800"/>
            <a:ext cx="8229600" cy="4294188"/>
          </a:xfrm>
        </p:spPr>
      </p:pic>
    </p:spTree>
  </p:cSld>
  <p:clrMapOvr>
    <a:masterClrMapping/>
  </p:clrMapOvr>
  <p:transition>
    <p:pull dir="ru"/>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Content Placeholder 3" descr="members of various militaries gather on a beach, stand in rows. They present the flags of the United States and branches of the military. Several hold instruments while others hold ceremonial weapons.&#10;"/>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066800" y="1295400"/>
            <a:ext cx="7151688" cy="4525963"/>
          </a:xfrm>
        </p:spPr>
      </p:pic>
    </p:spTree>
  </p:cSld>
  <p:clrMapOvr>
    <a:masterClrMapping/>
  </p:clrMapOvr>
  <p:transition>
    <p:pull dir="ru"/>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p:txBody>
          <a:bodyPr/>
          <a:lstStyle/>
          <a:p>
            <a:r>
              <a:rPr lang="en-US" altLang="en-US" smtClean="0"/>
              <a:t>Gettysburg</a:t>
            </a:r>
          </a:p>
        </p:txBody>
      </p:sp>
      <p:pic>
        <p:nvPicPr>
          <p:cNvPr id="109571" name="Content Placeholder 3" descr="a large group of soldiers gather around President Lincoln during the Civil Wa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803400" y="1600200"/>
            <a:ext cx="5537200" cy="4525963"/>
          </a:xfrm>
        </p:spPr>
      </p:pic>
    </p:spTree>
  </p:cSld>
  <p:clrMapOvr>
    <a:masterClrMapping/>
  </p:clrMapOvr>
  <p:transition>
    <p:pull dir="ru"/>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Content Placeholder 2"/>
          <p:cNvSpPr>
            <a:spLocks noGrp="1"/>
          </p:cNvSpPr>
          <p:nvPr>
            <p:ph idx="1"/>
          </p:nvPr>
        </p:nvSpPr>
        <p:spPr>
          <a:xfrm>
            <a:off x="762000" y="1036638"/>
            <a:ext cx="8229600" cy="4525962"/>
          </a:xfrm>
        </p:spPr>
        <p:txBody>
          <a:bodyPr/>
          <a:lstStyle/>
          <a:p>
            <a:pPr marL="0" indent="0">
              <a:buFontTx/>
              <a:buNone/>
            </a:pPr>
            <a:r>
              <a:rPr lang="en-US" altLang="en-US" sz="2400" smtClean="0"/>
              <a:t>It is for us to be dedicated to the great task remaining before us—that from these honored dead we take increased devotion to that cause for which they gave the last full measure of devotion—that we resolve that these dead shall not have died in vain—that this …government of the people, by the people, and for the people, shall not perish from the earth.”</a:t>
            </a:r>
          </a:p>
          <a:p>
            <a:pPr marL="0" indent="0">
              <a:buFontTx/>
              <a:buNone/>
            </a:pPr>
            <a:r>
              <a:rPr lang="en-US" altLang="en-US" sz="1800" smtClean="0"/>
              <a:t>Abraham Lincoln, Gettysburg address</a:t>
            </a:r>
          </a:p>
        </p:txBody>
      </p:sp>
      <p:pic>
        <p:nvPicPr>
          <p:cNvPr id="110595" name="Picture 3" descr="Statue of Liberty in front of the American Flag &#1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0" y="44958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2"/>
          <p:cNvSpPr>
            <a:spLocks noGrp="1"/>
          </p:cNvSpPr>
          <p:nvPr>
            <p:ph idx="1"/>
          </p:nvPr>
        </p:nvSpPr>
        <p:spPr>
          <a:xfrm>
            <a:off x="457200" y="838200"/>
            <a:ext cx="8229600" cy="5287963"/>
          </a:xfrm>
        </p:spPr>
        <p:txBody>
          <a:bodyPr/>
          <a:lstStyle/>
          <a:p>
            <a:pPr>
              <a:defRPr/>
            </a:pPr>
            <a:r>
              <a:rPr lang="en-US" altLang="en-US" dirty="0" smtClean="0"/>
              <a:t>1965 massive corruption—led to</a:t>
            </a:r>
          </a:p>
          <a:p>
            <a:pPr marL="0" indent="0">
              <a:buFontTx/>
              <a:buNone/>
              <a:defRPr/>
            </a:pPr>
            <a:endParaRPr lang="en-US" altLang="en-US" dirty="0" smtClean="0"/>
          </a:p>
          <a:p>
            <a:pPr>
              <a:defRPr/>
            </a:pPr>
            <a:r>
              <a:rPr lang="en-US" altLang="en-US" dirty="0" smtClean="0"/>
              <a:t>1968 Consolidation</a:t>
            </a:r>
          </a:p>
          <a:p>
            <a:pPr marL="0" indent="0">
              <a:buFontTx/>
              <a:buNone/>
              <a:defRPr/>
            </a:pPr>
            <a:endParaRPr lang="en-US" altLang="en-US" dirty="0" smtClean="0"/>
          </a:p>
          <a:p>
            <a:pPr>
              <a:defRPr/>
            </a:pPr>
            <a:r>
              <a:rPr lang="en-US" altLang="en-US" dirty="0" smtClean="0"/>
              <a:t>1980  massive corruption—Federal cases</a:t>
            </a:r>
          </a:p>
          <a:p>
            <a:pPr>
              <a:buFontTx/>
              <a:buNone/>
              <a:defRPr/>
            </a:pPr>
            <a:endParaRPr lang="en-US" altLang="en-US" dirty="0" smtClean="0"/>
          </a:p>
        </p:txBody>
      </p:sp>
    </p:spTree>
  </p:cSld>
  <p:clrMapOvr>
    <a:masterClrMapping/>
  </p:clrMapOvr>
  <p:transition>
    <p:pull dir="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en-US" smtClean="0"/>
              <a:t>FBI Sting Operation</a:t>
            </a:r>
          </a:p>
        </p:txBody>
      </p:sp>
      <p:pic>
        <p:nvPicPr>
          <p:cNvPr id="26627" name="Content Placeholder 3" descr="dilapidated restaurant building, the former Abbott’s Restaurant&#10;"/>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685800" y="1428750"/>
            <a:ext cx="3276600" cy="2457450"/>
          </a:xfrm>
        </p:spPr>
      </p:pic>
      <p:pic>
        <p:nvPicPr>
          <p:cNvPr id="26628" name="Picture 5" descr="four FBI agents wearing blue jackets with yellow FBI letters walk away from the camera.&#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7000" y="4191000"/>
            <a:ext cx="3429000"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6" descr="four FBI agents wearing blue jackets with yellow FBI letters walk away from the camera.&#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95355" y="1466850"/>
            <a:ext cx="3427413"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smtClean="0"/>
              <a:t>Defendants</a:t>
            </a:r>
          </a:p>
        </p:txBody>
      </p:sp>
      <p:sp>
        <p:nvSpPr>
          <p:cNvPr id="27651" name="Content Placeholder 2"/>
          <p:cNvSpPr>
            <a:spLocks noGrp="1"/>
          </p:cNvSpPr>
          <p:nvPr>
            <p:ph idx="1"/>
          </p:nvPr>
        </p:nvSpPr>
        <p:spPr/>
        <p:txBody>
          <a:bodyPr/>
          <a:lstStyle/>
          <a:p>
            <a:r>
              <a:rPr lang="en-US" altLang="en-US" smtClean="0"/>
              <a:t>President Pro Tem of the Florida Senate</a:t>
            </a:r>
          </a:p>
          <a:p>
            <a:r>
              <a:rPr lang="en-US" altLang="en-US" smtClean="0"/>
              <a:t>Attorney and Chair of the Democratic Party</a:t>
            </a:r>
          </a:p>
          <a:p>
            <a:r>
              <a:rPr lang="en-US" altLang="en-US" smtClean="0"/>
              <a:t>Former Mayor of Jacksonville</a:t>
            </a:r>
          </a:p>
          <a:p>
            <a:r>
              <a:rPr lang="en-US" altLang="en-US" smtClean="0"/>
              <a:t>A Tallahassee lobbyist</a:t>
            </a:r>
          </a:p>
        </p:txBody>
      </p:sp>
    </p:spTree>
  </p:cSld>
  <p:clrMapOvr>
    <a:masterClrMapping/>
  </p:clrMapOvr>
  <p:transition>
    <p:pull dir="ru"/>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25334</TotalTime>
  <Words>2320</Words>
  <Application>Microsoft Office PowerPoint</Application>
  <PresentationFormat>Letter Paper (8.5x11 in)</PresentationFormat>
  <Paragraphs>277</Paragraphs>
  <Slides>68</Slides>
  <Notes>44</Notes>
  <HiddenSlides>0</HiddenSlides>
  <MMClips>0</MMClips>
  <ScaleCrop>false</ScaleCrop>
  <HeadingPairs>
    <vt:vector size="4" baseType="variant">
      <vt:variant>
        <vt:lpstr>Theme</vt:lpstr>
      </vt:variant>
      <vt:variant>
        <vt:i4>2</vt:i4>
      </vt:variant>
      <vt:variant>
        <vt:lpstr>Slide Titles</vt:lpstr>
      </vt:variant>
      <vt:variant>
        <vt:i4>68</vt:i4>
      </vt:variant>
    </vt:vector>
  </HeadingPairs>
  <TitlesOfParts>
    <vt:vector size="70" baseType="lpstr">
      <vt:lpstr>Default Design</vt:lpstr>
      <vt:lpstr>Office Theme</vt:lpstr>
      <vt:lpstr>Government Ethics</vt:lpstr>
      <vt:lpstr>Topics for Today</vt:lpstr>
      <vt:lpstr>PowerPoint Presentation</vt:lpstr>
      <vt:lpstr>Why?</vt:lpstr>
      <vt:lpstr>PowerPoint Presentation</vt:lpstr>
      <vt:lpstr>JACKSONVILLE HISTORY</vt:lpstr>
      <vt:lpstr>PowerPoint Presentation</vt:lpstr>
      <vt:lpstr>FBI Sting Operation</vt:lpstr>
      <vt:lpstr>Defendants</vt:lpstr>
      <vt:lpstr>Senator Dan Scarborough</vt:lpstr>
      <vt:lpstr>H. Haimowitz, Attorney Chairman of the Democratic Party</vt:lpstr>
      <vt:lpstr>PowerPoint Presentation</vt:lpstr>
      <vt:lpstr>PowerPoint Presentation</vt:lpstr>
      <vt:lpstr>PowerPoint Presentation</vt:lpstr>
      <vt:lpstr>PowerPoint Presentation</vt:lpstr>
      <vt:lpstr>PowerPoint Presentation</vt:lpstr>
      <vt:lpstr>My theory on what makes a good Ethics Program</vt:lpstr>
      <vt:lpstr>PowerPoint Presentation</vt:lpstr>
      <vt:lpstr>1. The LAPDOG</vt:lpstr>
      <vt:lpstr> 2.  The ATTACK DOG</vt:lpstr>
      <vt:lpstr>The “Gotcha” System</vt:lpstr>
      <vt:lpstr>3.  The WATCHDOG </vt:lpstr>
      <vt:lpstr>Why good people become corrupt</vt:lpstr>
      <vt:lpstr>Why good people become corrupt  #1</vt:lpstr>
      <vt:lpstr>PowerPoint Presentation</vt:lpstr>
      <vt:lpstr>OR I already am ethical…</vt:lpstr>
      <vt:lpstr>In fact, I have a better chance of getting into heaven than Mother Theresa</vt:lpstr>
      <vt:lpstr>PowerPoint Presentation</vt:lpstr>
      <vt:lpstr>Why good people become corrupt  #2</vt:lpstr>
      <vt:lpstr>All I need to know about ethics I learned in Kindergarten</vt:lpstr>
      <vt:lpstr>PowerPoint Presentation</vt:lpstr>
      <vt:lpstr>Organization  Ethics/Values</vt:lpstr>
      <vt:lpstr>PowerPoint Presentation</vt:lpstr>
      <vt:lpstr> Why good people become corrupt  #3</vt:lpstr>
      <vt:lpstr>PowerPoint Presentation</vt:lpstr>
      <vt:lpstr>  Behavioral ethics</vt:lpstr>
      <vt:lpstr>Mr. Spock vs. Homer Simpson</vt:lpstr>
      <vt:lpstr>PowerPoint Presentation</vt:lpstr>
      <vt:lpstr>Blind Spots Bazerman, Tennbruzel</vt:lpstr>
      <vt:lpstr>PowerPoint Presentation</vt:lpstr>
      <vt:lpstr> Why good people become corrupt  #4</vt:lpstr>
      <vt:lpstr>PowerPoint Presentation</vt:lpstr>
      <vt:lpstr>PowerPoint Presentation</vt:lpstr>
      <vt:lpstr>PowerPoint Presentation</vt:lpstr>
      <vt:lpstr>CORRUPTION</vt:lpstr>
      <vt:lpstr>HARVARD ETHICS CENTER</vt:lpstr>
      <vt:lpstr> Why good people become corrupt  #5</vt:lpstr>
      <vt:lpstr>The Asch Experiment</vt:lpstr>
      <vt:lpstr> Why good people become corrupt  #6</vt:lpstr>
      <vt:lpstr>C. S. Lewis</vt:lpstr>
      <vt:lpstr>PowerPoint Presentation</vt:lpstr>
      <vt:lpstr>PowerPoint Presentation</vt:lpstr>
      <vt:lpstr>Forget purpose</vt:lpstr>
      <vt:lpstr>WHY SHOULD WE CARE?</vt:lpstr>
      <vt:lpstr>Trust in Government</vt:lpstr>
      <vt:lpstr>Trust</vt:lpstr>
      <vt:lpstr>Our History, Our Heritage</vt:lpstr>
      <vt:lpstr>PowerPoint Presentation</vt:lpstr>
      <vt:lpstr>Framers Fear of Corruption</vt:lpstr>
      <vt:lpstr>PowerPoint Presentation</vt:lpstr>
      <vt:lpstr>The Worst Corruption</vt:lpstr>
      <vt:lpstr>PowerPoint Presentation</vt:lpstr>
      <vt:lpstr>PowerPoint Presentation</vt:lpstr>
      <vt:lpstr>Question at Start…</vt:lpstr>
      <vt:lpstr>D-Day  June 6</vt:lpstr>
      <vt:lpstr>PowerPoint Presentation</vt:lpstr>
      <vt:lpstr>Gettysburg</vt:lpstr>
      <vt:lpstr>PowerPoint Presentation</vt:lpstr>
    </vt:vector>
  </TitlesOfParts>
  <Company>D &amp; D Enterprises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Municipal Ethics Past, Present, and Future</dc:title>
  <dc:creator>Diane Cunningham</dc:creator>
  <cp:lastModifiedBy>coj</cp:lastModifiedBy>
  <cp:revision>917</cp:revision>
  <cp:lastPrinted>2003-09-09T18:25:48Z</cp:lastPrinted>
  <dcterms:created xsi:type="dcterms:W3CDTF">1999-05-29T21:28:20Z</dcterms:created>
  <dcterms:modified xsi:type="dcterms:W3CDTF">2019-06-12T21:15:54Z</dcterms:modified>
</cp:coreProperties>
</file>